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0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4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AD48B-0A35-45D9-A914-88A678BB504C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6F6CF-CD5F-4115-85C7-8CEF5BF80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6F6CF-CD5F-4115-85C7-8CEF5BF8095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 то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6F6CF-CD5F-4115-85C7-8CEF5BF8095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06A656D-88E6-4F7D-AE69-6C5B42DF5B30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683EF27-1911-4346-B07D-985A67311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990600"/>
            <a:ext cx="5638800" cy="2209800"/>
          </a:xfrm>
        </p:spPr>
        <p:txBody>
          <a:bodyPr>
            <a:normAutofit/>
          </a:bodyPr>
          <a:lstStyle/>
          <a:p>
            <a:pPr algn="ctr"/>
            <a:r>
              <a:rPr lang="mn-MN" sz="4000" dirty="0" smtClean="0">
                <a:latin typeface="Arial" pitchFamily="34" charset="0"/>
                <a:cs typeface="Arial" pitchFamily="34" charset="0"/>
              </a:rPr>
              <a:t>элсний нүүлтээс хамгаалах технологи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/>
          <a:lstStyle/>
          <a:p>
            <a:pPr algn="ctr"/>
            <a:r>
              <a:rPr lang="mn-MN" dirty="0" smtClean="0"/>
              <a:t>Цөлжилт гэж юу вэ?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mn-MN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3400" y="1066801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b="1" dirty="0" smtClean="0"/>
              <a:t>Цөлжилт бол хуурай, хуурайвтар, чийг дутмаг бүс нутгийн газрын доройтол юм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5800" y="510540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b="1" dirty="0" smtClean="0"/>
              <a:t>Байгаль орчинтой зүй бусаар хандах, алдаа дутагдал, байгалийн болон хүний үйл ажиллагааны улмаас үүсэх гамшигт үзэгдлүүд нь газрын доройтлыг бий болгоно 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81200"/>
            <a:ext cx="3581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905000"/>
            <a:ext cx="3581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/>
              <a:t>1.  Элсэн манханы элсийг тогтворжуулах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70248" y="1447800"/>
            <a:ext cx="3883152" cy="4724400"/>
          </a:xfrm>
        </p:spPr>
        <p:txBody>
          <a:bodyPr>
            <a:normAutofit fontScale="92500" lnSpcReduction="20000"/>
          </a:bodyPr>
          <a:lstStyle/>
          <a:p>
            <a:endParaRPr lang="mn-MN" dirty="0" smtClean="0"/>
          </a:p>
          <a:p>
            <a:pPr algn="just">
              <a:buNone/>
            </a:pPr>
            <a:r>
              <a:rPr lang="mn-MN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Байршил: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Нигэр</a:t>
            </a:r>
          </a:p>
          <a:p>
            <a:pPr algn="just">
              <a:buNone/>
            </a:pPr>
            <a:r>
              <a:rPr lang="mn-MN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Технологийн талбайн хэмжээ: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2км.кв</a:t>
            </a:r>
          </a:p>
          <a:p>
            <a:pPr algn="just">
              <a:buNone/>
            </a:pPr>
            <a:r>
              <a:rPr lang="mn-MN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Хамгаалалтын аргачилал: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Ургамалжуулалт ба байгуулалт</a:t>
            </a:r>
          </a:p>
          <a:p>
            <a:pPr algn="just">
              <a:buNone/>
            </a:pPr>
            <a:r>
              <a:rPr lang="mn-MN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Газар ашиглалт: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Салхины элэгдлээс шалтгаалан хөрсний элэгдэлд орсон газарт хийгдэх бөгөөд бэлчээрт ашиглагдана. </a:t>
            </a:r>
          </a:p>
          <a:p>
            <a:pPr algn="just">
              <a:buNone/>
            </a:pPr>
            <a:r>
              <a:rPr lang="mn-MN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Уур амьсгал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: хагас хуурай </a:t>
            </a:r>
          </a:p>
          <a:p>
            <a:pPr algn="just"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WOCAT</a:t>
            </a:r>
            <a:r>
              <a:rPr lang="mn-MN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QT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NIG 15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>
          <a:blip r:embed="rId3"/>
          <a:srcRect l="65983" t="41343" r="6721" b="24147"/>
          <a:stretch>
            <a:fillRect/>
          </a:stretch>
        </p:blipFill>
        <p:spPr bwMode="auto">
          <a:xfrm>
            <a:off x="304800" y="1524000"/>
            <a:ext cx="3733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46150"/>
          </a:xfrm>
        </p:spPr>
        <p:txBody>
          <a:bodyPr>
            <a:normAutofit fontScale="90000"/>
          </a:bodyPr>
          <a:lstStyle/>
          <a:p>
            <a:pPr algn="ctr"/>
            <a:r>
              <a:rPr lang="mn-MN" dirty="0" smtClean="0"/>
              <a:t>Технологи хэрэгжсэн газрын ерөнхий төлөв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457200" y="1219200"/>
            <a:ext cx="3657600" cy="990600"/>
          </a:xfrm>
        </p:spPr>
        <p:txBody>
          <a:bodyPr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Жилийн дундаж хур тундасны хэмжээ. мм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343400" y="1219200"/>
            <a:ext cx="3657600" cy="914400"/>
          </a:xfrm>
        </p:spPr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Далайн төвшинөөс дээш өрөгдсөн байдал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/>
          </p:cNvPicPr>
          <p:nvPr>
            <p:ph sz="quarter" idx="2"/>
          </p:nvPr>
        </p:nvPicPr>
        <p:blipFill>
          <a:blip r:embed="rId2"/>
          <a:srcRect l="8618" t="41331" r="80077" b="33800"/>
          <a:stretch>
            <a:fillRect/>
          </a:stretch>
        </p:blipFill>
        <p:spPr bwMode="auto">
          <a:xfrm>
            <a:off x="533400" y="2438400"/>
            <a:ext cx="3505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9"/>
          <p:cNvPicPr>
            <a:picLocks noGrp="1"/>
          </p:cNvPicPr>
          <p:nvPr>
            <p:ph sz="quarter" idx="4"/>
          </p:nvPr>
        </p:nvPicPr>
        <p:blipFill>
          <a:blip r:embed="rId3"/>
          <a:srcRect l="19493" t="39230" r="60378" b="35201"/>
          <a:stretch>
            <a:fillRect/>
          </a:stretch>
        </p:blipFill>
        <p:spPr bwMode="auto">
          <a:xfrm>
            <a:off x="4572000" y="2438400"/>
            <a:ext cx="3429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533400" y="228600"/>
            <a:ext cx="3657600" cy="3048000"/>
          </a:xfrm>
        </p:spPr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Газрын хэлбэр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Уулын хяр-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ridges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Уулын налуу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-mountain slopes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Гүвээ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-hill slopes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Уулын бэл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footslopes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Хөндий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-valley floors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495800" y="228600"/>
            <a:ext cx="3657600" cy="3124200"/>
          </a:xfrm>
        </p:spPr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Налуужилт . Хувь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Маш эгц-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Very steep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Эгц 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Steep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Доворхог 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Hilly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Гүвээрхэг 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Rolling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Толгод 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Moderate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Намхан 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Gentle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Тэгш 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Flat</a:t>
            </a:r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2"/>
          </p:nvPr>
        </p:nvPicPr>
        <p:blipFill>
          <a:blip r:embed="rId2"/>
          <a:srcRect l="39511" t="38371" r="33703" b="34471"/>
          <a:stretch>
            <a:fillRect/>
          </a:stretch>
        </p:blipFill>
        <p:spPr bwMode="auto">
          <a:xfrm>
            <a:off x="457200" y="3429000"/>
            <a:ext cx="3657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/>
          <p:cNvPicPr>
            <a:picLocks noGrp="1"/>
          </p:cNvPicPr>
          <p:nvPr>
            <p:ph sz="quarter" idx="4"/>
          </p:nvPr>
        </p:nvPicPr>
        <p:blipFill>
          <a:blip r:embed="rId2"/>
          <a:srcRect l="65573" t="39067" r="10619" b="34304"/>
          <a:stretch>
            <a:fillRect/>
          </a:stretch>
        </p:blipFill>
        <p:spPr bwMode="auto">
          <a:xfrm>
            <a:off x="4572000" y="3429000"/>
            <a:ext cx="3429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3200400" cy="5334000"/>
          </a:xfrm>
        </p:spPr>
        <p:txBody>
          <a:bodyPr/>
          <a:lstStyle/>
          <a:p>
            <a:pPr algn="ctr">
              <a:buNone/>
            </a:pPr>
            <a:r>
              <a:rPr lang="mn-MN" dirty="0" smtClean="0"/>
              <a:t>Хөрсний гүн</a:t>
            </a:r>
          </a:p>
          <a:p>
            <a:pPr algn="ctr">
              <a:buNone/>
            </a:pP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3581400" y="1143000"/>
            <a:ext cx="4572000" cy="5029200"/>
          </a:xfrm>
        </p:spPr>
        <p:txBody>
          <a:bodyPr/>
          <a:lstStyle/>
          <a:p>
            <a:pPr>
              <a:buNone/>
            </a:pPr>
            <a:r>
              <a:rPr lang="mn-MN" dirty="0" smtClean="0"/>
              <a:t>Ургах улирал: 90 хоног буюу 7- 9 сарын хооронд</a:t>
            </a:r>
          </a:p>
          <a:p>
            <a:pPr>
              <a:buNone/>
            </a:pPr>
            <a:r>
              <a:rPr lang="mn-MN" dirty="0" smtClean="0"/>
              <a:t>Хөрсний бүтэц: Элсэрхэг</a:t>
            </a:r>
          </a:p>
          <a:p>
            <a:pPr>
              <a:buNone/>
            </a:pPr>
            <a:r>
              <a:rPr lang="mn-MN" dirty="0" smtClean="0"/>
              <a:t>Хөрсний үржил шим: Бага</a:t>
            </a:r>
          </a:p>
          <a:p>
            <a:pPr>
              <a:buNone/>
            </a:pPr>
            <a:r>
              <a:rPr lang="mn-MN" dirty="0" smtClean="0"/>
              <a:t>Гадаргуугын чулуужилт:  Бараг чулуугүй</a:t>
            </a:r>
          </a:p>
          <a:p>
            <a:pPr>
              <a:buNone/>
            </a:pPr>
            <a:r>
              <a:rPr lang="mn-MN" dirty="0" smtClean="0"/>
              <a:t>Өнгөн хөрсний органик матер: 1ээс бага</a:t>
            </a:r>
          </a:p>
          <a:p>
            <a:pPr>
              <a:buNone/>
            </a:pPr>
            <a:r>
              <a:rPr lang="mn-MN" dirty="0" smtClean="0"/>
              <a:t>Хөрсний хатаах чанар: Сайн</a:t>
            </a:r>
          </a:p>
          <a:p>
            <a:pPr>
              <a:buNone/>
            </a:pPr>
            <a:r>
              <a:rPr lang="mn-MN" dirty="0" smtClean="0"/>
              <a:t>Хөрсний элэгдэлд: Хүчтэй өртсөн</a:t>
            </a: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2"/>
          <a:srcRect l="9131" t="71454" r="81300" b="13835"/>
          <a:stretch>
            <a:fillRect/>
          </a:stretch>
        </p:blipFill>
        <p:spPr bwMode="auto">
          <a:xfrm>
            <a:off x="533400" y="1600200"/>
            <a:ext cx="2438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dirty="0" smtClean="0"/>
              <a:t>Тухайн технологийн хэргэжилтийн болон хэрэгжсэн газрынонцлог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mn-MN" dirty="0" smtClean="0"/>
              <a:t>Ашиглах газар: Өргөн уудам бэлчээр </a:t>
            </a:r>
          </a:p>
          <a:p>
            <a:pPr>
              <a:buFont typeface="Wingdings" pitchFamily="2" charset="2"/>
              <a:buChar char="ü"/>
            </a:pPr>
            <a:r>
              <a:rPr lang="mn-MN" dirty="0" smtClean="0"/>
              <a:t>Уур амьсгал: Хагас хуурай</a:t>
            </a:r>
          </a:p>
          <a:p>
            <a:pPr>
              <a:buFont typeface="Wingdings" pitchFamily="2" charset="2"/>
              <a:buChar char="ü"/>
            </a:pPr>
            <a:r>
              <a:rPr lang="mn-MN" dirty="0" smtClean="0"/>
              <a:t>Газрын гадарга: </a:t>
            </a:r>
          </a:p>
          <a:p>
            <a:pPr>
              <a:buNone/>
            </a:pPr>
            <a:r>
              <a:rPr lang="mn-MN" dirty="0" smtClean="0"/>
              <a:t>			өнгөн хөрс салхины элэгдэлд орсон</a:t>
            </a:r>
          </a:p>
          <a:p>
            <a:pPr>
              <a:buNone/>
            </a:pPr>
            <a:r>
              <a:rPr lang="mn-MN" dirty="0" smtClean="0"/>
              <a:t>			элсний нүүлт ихтэй</a:t>
            </a:r>
          </a:p>
          <a:p>
            <a:pPr>
              <a:buNone/>
            </a:pPr>
            <a:r>
              <a:rPr lang="mn-MN" dirty="0" smtClean="0"/>
              <a:t>			органик матер багассан</a:t>
            </a:r>
          </a:p>
          <a:p>
            <a:pPr>
              <a:buNone/>
            </a:pPr>
            <a:r>
              <a:rPr lang="mn-MN" dirty="0" smtClean="0"/>
              <a:t>			доройтол их хэмжээгээр өртсөн</a:t>
            </a:r>
          </a:p>
          <a:p>
            <a:pPr>
              <a:buFont typeface="Wingdings" pitchFamily="2" charset="2"/>
              <a:buChar char="ü"/>
            </a:pPr>
            <a:r>
              <a:rPr lang="mn-MN" dirty="0" smtClean="0"/>
              <a:t>Зохион байгуулалт: Мал маллах талбай нь хязгаарлалттай хаалттай</a:t>
            </a:r>
          </a:p>
          <a:p>
            <a:pPr>
              <a:buFont typeface="Wingdings" pitchFamily="2" charset="2"/>
              <a:buChar char="ü"/>
            </a:pPr>
            <a:r>
              <a:rPr lang="mn-MN" dirty="0" smtClean="0"/>
              <a:t>Бүтэц: Хар будаа ургамлын ишээр хүрээлсэн хаалттай</a:t>
            </a:r>
          </a:p>
          <a:p>
            <a:pPr>
              <a:buFont typeface="Wingdings" pitchFamily="2" charset="2"/>
              <a:buChar char="ü"/>
            </a:pPr>
            <a:r>
              <a:rPr lang="mn-MN" dirty="0" smtClean="0"/>
              <a:t>Ургамалжуулалт: Үрээр бүрхэгдсэн</a:t>
            </a:r>
          </a:p>
          <a:p>
            <a:pPr>
              <a:buFont typeface="Wingdings" pitchFamily="2" charset="2"/>
              <a:buChar char="ü"/>
            </a:pPr>
            <a:endParaRPr lang="mn-MN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/>
              <a:t> харагдах байдал</a:t>
            </a:r>
            <a:br>
              <a:rPr lang="mn-MN" dirty="0" smtClean="0"/>
            </a:br>
            <a:r>
              <a:rPr lang="mn-MN" sz="2400" dirty="0" smtClean="0"/>
              <a:t>1999-2004 он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/>
          <a:srcRect l="11493" t="21541" r="33299" b="17513"/>
          <a:stretch>
            <a:fillRect/>
          </a:stretch>
        </p:blipFill>
        <p:spPr bwMode="auto">
          <a:xfrm>
            <a:off x="609600" y="1524000"/>
            <a:ext cx="7315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/>
              <a:t> технологийн Үндсэн үйл ажиллагаа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7467600" cy="39624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mn-MN" dirty="0" smtClean="0"/>
              <a:t>Гадаргын бүрхэцийг бий болгох</a:t>
            </a:r>
          </a:p>
          <a:p>
            <a:pPr marL="457200" indent="-457200">
              <a:buFont typeface="+mj-lt"/>
              <a:buAutoNum type="arabicPeriod"/>
            </a:pPr>
            <a:r>
              <a:rPr lang="mn-MN" dirty="0" smtClean="0"/>
              <a:t>Гадарга дээрх элсэн манханы элсийг тогтворжуулах</a:t>
            </a:r>
          </a:p>
          <a:p>
            <a:pPr marL="457200" indent="-457200">
              <a:buFont typeface="+mj-lt"/>
              <a:buAutoNum type="arabicPeriod"/>
            </a:pPr>
            <a:r>
              <a:rPr lang="mn-MN" dirty="0" smtClean="0"/>
              <a:t>Салхины хүчийг сааруулах</a:t>
            </a:r>
          </a:p>
          <a:p>
            <a:pPr marL="457200" indent="-457200">
              <a:buFont typeface="+mj-lt"/>
              <a:buAutoNum type="arabicPeriod"/>
            </a:pPr>
            <a:r>
              <a:rPr lang="mn-MN" dirty="0" smtClean="0"/>
              <a:t>Тундас хуримтлуулах</a:t>
            </a:r>
          </a:p>
          <a:p>
            <a:pPr marL="457200" indent="-457200">
              <a:buNone/>
            </a:pPr>
            <a:r>
              <a:rPr lang="mn-MN" dirty="0" smtClean="0"/>
              <a:t> 	</a:t>
            </a:r>
          </a:p>
          <a:p>
            <a:pPr marL="457200" indent="-457200">
              <a:buNone/>
            </a:pPr>
            <a:r>
              <a:rPr lang="mn-MN" dirty="0" smtClean="0"/>
              <a:t>	дэд үйл ажиллагаа нь: органик матерын агууламжийг нэмэгдүүлэх</a:t>
            </a:r>
          </a:p>
          <a:p>
            <a:pPr marL="457200" indent="-457200">
              <a:buNone/>
            </a:pPr>
            <a:endParaRPr lang="mn-MN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mn-MN" dirty="0" smtClean="0"/>
              <a:t>Технологийн бүтэц зохион байгуулалт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/>
          <a:srcRect l="11388" t="13835" r="27567" b="5079"/>
          <a:stretch>
            <a:fillRect/>
          </a:stretch>
        </p:blipFill>
        <p:spPr bwMode="auto">
          <a:xfrm>
            <a:off x="304800" y="990600"/>
            <a:ext cx="7848599" cy="536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/>
          <a:lstStyle/>
          <a:p>
            <a:pPr algn="ctr"/>
            <a:r>
              <a:rPr lang="mn-MN" dirty="0" smtClean="0"/>
              <a:t> тайлбар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4876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mn-MN" dirty="0" smtClean="0"/>
              <a:t>Хар буудай, ургамлын ишээ нилээхүйд нь тарааж өгнө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/>
              <a:t>Дараа нь дахин гадаргууг хүрээ маягаар ургамлаа тариалж өгнө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/>
              <a:t>Хархад торлосон хэлбэртэй байна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/>
              <a:t>Тариалалтын гадна талаар малаас хамгаалсан  торон хашаа татна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/>
              <a:t>10х10 метрийн квадрат маягаар ургамлаар торлоно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/>
              <a:t>Ургамлын өндөр ойролцоогоор 1-2 метр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/>
              <a:t>Ургамал хөрсөнд тариалалтын гүн 0,3-0,5 метр</a:t>
            </a:r>
          </a:p>
          <a:p>
            <a:pPr>
              <a:buFont typeface="Wingdings" pitchFamily="2" charset="2"/>
              <a:buChar char="Ø"/>
            </a:pPr>
            <a:endParaRPr lang="mn-MN" dirty="0" smtClean="0"/>
          </a:p>
          <a:p>
            <a:pPr>
              <a:buFont typeface="Wingdings" pitchFamily="2" charset="2"/>
              <a:buChar char="Ø"/>
            </a:pPr>
            <a:endParaRPr lang="mn-MN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/>
          </p:cNvPicPr>
          <p:nvPr>
            <p:ph sz="quarter" idx="1"/>
          </p:nvPr>
        </p:nvPicPr>
        <p:blipFill>
          <a:blip r:embed="rId2"/>
          <a:srcRect l="66702" t="21541" r="6310" b="17513"/>
          <a:stretch>
            <a:fillRect/>
          </a:stretch>
        </p:blipFill>
        <p:spPr bwMode="auto">
          <a:xfrm>
            <a:off x="457200" y="914400"/>
            <a:ext cx="7086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/>
              <a:t>Монгол оронд ашиглагддаг элсний нүүлтээс хамгаалах хялбар тенологууд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mn-MN" dirty="0" smtClean="0"/>
              <a:t>Заган ой</a:t>
            </a:r>
          </a:p>
          <a:p>
            <a:pPr marL="457200" indent="-457200" algn="just">
              <a:buNone/>
            </a:pPr>
            <a:r>
              <a:rPr lang="mn-MN" dirty="0" smtClean="0"/>
              <a:t>	</a:t>
            </a:r>
            <a:r>
              <a:rPr lang="en-US" dirty="0" err="1" smtClean="0"/>
              <a:t>Заган</a:t>
            </a:r>
            <a:r>
              <a:rPr lang="en-US" dirty="0" smtClean="0"/>
              <a:t> </a:t>
            </a:r>
            <a:r>
              <a:rPr lang="en-US" dirty="0" err="1" smtClean="0"/>
              <a:t>ойг</a:t>
            </a:r>
            <a:r>
              <a:rPr lang="en-US" dirty="0" smtClean="0"/>
              <a:t> </a:t>
            </a:r>
            <a:r>
              <a:rPr lang="en-US" dirty="0" err="1" smtClean="0"/>
              <a:t>тарьж</a:t>
            </a:r>
            <a:r>
              <a:rPr lang="en-US" dirty="0" smtClean="0"/>
              <a:t> </a:t>
            </a:r>
            <a:r>
              <a:rPr lang="en-US" dirty="0" err="1" smtClean="0"/>
              <a:t>ургуулахдаа</a:t>
            </a:r>
            <a:r>
              <a:rPr lang="en-US" dirty="0" smtClean="0"/>
              <a:t> </a:t>
            </a:r>
            <a:r>
              <a:rPr lang="en-US" dirty="0" err="1" smtClean="0"/>
              <a:t>байгалийн</a:t>
            </a:r>
            <a:r>
              <a:rPr lang="en-US" dirty="0" smtClean="0"/>
              <a:t> </a:t>
            </a:r>
            <a:r>
              <a:rPr lang="en-US" dirty="0" err="1" smtClean="0"/>
              <a:t>ойн</a:t>
            </a:r>
            <a:r>
              <a:rPr lang="en-US" dirty="0" smtClean="0"/>
              <a:t> </a:t>
            </a:r>
            <a:r>
              <a:rPr lang="en-US" dirty="0" err="1" smtClean="0"/>
              <a:t>талбайг</a:t>
            </a:r>
            <a:r>
              <a:rPr lang="en-US" dirty="0" smtClean="0"/>
              <a:t> </a:t>
            </a:r>
            <a:r>
              <a:rPr lang="en-US" dirty="0" err="1" smtClean="0"/>
              <a:t>тэлэх</a:t>
            </a:r>
            <a:r>
              <a:rPr lang="en-US" dirty="0" smtClean="0"/>
              <a:t>, </a:t>
            </a:r>
            <a:r>
              <a:rPr lang="en-US" dirty="0" err="1" smtClean="0"/>
              <a:t>нөөцийг</a:t>
            </a:r>
            <a:r>
              <a:rPr lang="en-US" dirty="0" smtClean="0"/>
              <a:t> </a:t>
            </a:r>
            <a:r>
              <a:rPr lang="en-US" dirty="0" err="1" smtClean="0"/>
              <a:t>нэмэгдүүлэх</a:t>
            </a:r>
            <a:r>
              <a:rPr lang="en-US" dirty="0" smtClean="0"/>
              <a:t>, </a:t>
            </a:r>
            <a:r>
              <a:rPr lang="en-US" dirty="0" err="1" smtClean="0"/>
              <a:t>ойгүй</a:t>
            </a:r>
            <a:r>
              <a:rPr lang="en-US" dirty="0" smtClean="0"/>
              <a:t> </a:t>
            </a:r>
            <a:r>
              <a:rPr lang="en-US" dirty="0" err="1" smtClean="0"/>
              <a:t>талбайг</a:t>
            </a:r>
            <a:r>
              <a:rPr lang="en-US" dirty="0" smtClean="0"/>
              <a:t> </a:t>
            </a:r>
            <a:r>
              <a:rPr lang="en-US" dirty="0" err="1" smtClean="0"/>
              <a:t>нөхөн</a:t>
            </a:r>
            <a:r>
              <a:rPr lang="en-US" dirty="0" smtClean="0"/>
              <a:t> </a:t>
            </a:r>
            <a:r>
              <a:rPr lang="en-US" dirty="0" err="1" smtClean="0"/>
              <a:t>ойжуулах</a:t>
            </a:r>
            <a:r>
              <a:rPr lang="en-US" dirty="0" smtClean="0"/>
              <a:t>, </a:t>
            </a:r>
            <a:r>
              <a:rPr lang="en-US" b="1" dirty="0" err="1" smtClean="0"/>
              <a:t>элсний</a:t>
            </a:r>
            <a:r>
              <a:rPr lang="en-US" b="1" dirty="0" smtClean="0"/>
              <a:t> </a:t>
            </a:r>
            <a:r>
              <a:rPr lang="en-US" b="1" dirty="0" err="1" smtClean="0"/>
              <a:t>нүүлтийг</a:t>
            </a:r>
            <a:r>
              <a:rPr lang="en-US" b="1" dirty="0" smtClean="0"/>
              <a:t> </a:t>
            </a:r>
            <a:r>
              <a:rPr lang="en-US" b="1" dirty="0" err="1" smtClean="0"/>
              <a:t>тогтоох</a:t>
            </a:r>
            <a:r>
              <a:rPr lang="en-US" b="1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хөрс</a:t>
            </a:r>
            <a:r>
              <a:rPr lang="en-US" dirty="0" smtClean="0"/>
              <a:t>, </a:t>
            </a:r>
            <a:r>
              <a:rPr lang="en-US" dirty="0" err="1" smtClean="0"/>
              <a:t>бэлчээрийг</a:t>
            </a:r>
            <a:r>
              <a:rPr lang="en-US" dirty="0" smtClean="0"/>
              <a:t> </a:t>
            </a:r>
            <a:r>
              <a:rPr lang="en-US" dirty="0" err="1" smtClean="0"/>
              <a:t>хамгаалах</a:t>
            </a:r>
            <a:r>
              <a:rPr lang="en-US" dirty="0" smtClean="0"/>
              <a:t>, </a:t>
            </a:r>
            <a:r>
              <a:rPr lang="en-US" dirty="0" err="1" smtClean="0"/>
              <a:t>биологийн</a:t>
            </a:r>
            <a:r>
              <a:rPr lang="en-US" dirty="0" smtClean="0"/>
              <a:t> </a:t>
            </a:r>
            <a:r>
              <a:rPr lang="en-US" dirty="0" err="1" smtClean="0"/>
              <a:t>чадавхийг</a:t>
            </a:r>
            <a:r>
              <a:rPr lang="en-US" dirty="0" smtClean="0"/>
              <a:t> </a:t>
            </a:r>
            <a:r>
              <a:rPr lang="en-US" dirty="0" err="1" smtClean="0"/>
              <a:t>арвижуулах</a:t>
            </a:r>
            <a:r>
              <a:rPr lang="en-US" dirty="0" smtClean="0"/>
              <a:t> </a:t>
            </a:r>
            <a:r>
              <a:rPr lang="en-US" dirty="0" err="1" smtClean="0"/>
              <a:t>зэрэг</a:t>
            </a:r>
            <a:r>
              <a:rPr lang="en-US" dirty="0" smtClean="0"/>
              <a:t> </a:t>
            </a:r>
            <a:r>
              <a:rPr lang="en-US" dirty="0" err="1" smtClean="0"/>
              <a:t>олон</a:t>
            </a:r>
            <a:r>
              <a:rPr lang="en-US" dirty="0" smtClean="0"/>
              <a:t> </a:t>
            </a:r>
            <a:r>
              <a:rPr lang="en-US" dirty="0" err="1" smtClean="0"/>
              <a:t>чиглэлээр</a:t>
            </a:r>
            <a:r>
              <a:rPr lang="en-US" dirty="0" smtClean="0"/>
              <a:t> </a:t>
            </a:r>
            <a:r>
              <a:rPr lang="en-US" dirty="0" err="1" smtClean="0"/>
              <a:t>тарьж</a:t>
            </a:r>
            <a:r>
              <a:rPr lang="en-US" dirty="0" smtClean="0"/>
              <a:t> </a:t>
            </a:r>
            <a:r>
              <a:rPr lang="en-US" dirty="0" err="1" smtClean="0"/>
              <a:t>болно</a:t>
            </a:r>
            <a:r>
              <a:rPr lang="en-US" dirty="0" smtClean="0"/>
              <a:t>.</a:t>
            </a:r>
            <a:endParaRPr lang="mn-MN" dirty="0" smtClean="0"/>
          </a:p>
          <a:p>
            <a:pPr marL="457200" indent="-457200" algn="just">
              <a:buNone/>
            </a:pPr>
            <a:r>
              <a:rPr lang="mn-MN" dirty="0" smtClean="0"/>
              <a:t>Заган ойг тариалахдаа: 2 арга хэрэглэнэ.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b="1" i="1" dirty="0" err="1" smtClean="0"/>
              <a:t>Заган</a:t>
            </a:r>
            <a:r>
              <a:rPr lang="en-US" b="1" i="1" dirty="0" smtClean="0"/>
              <a:t> </a:t>
            </a:r>
            <a:r>
              <a:rPr lang="en-US" b="1" i="1" dirty="0" err="1" smtClean="0"/>
              <a:t>ойг</a:t>
            </a:r>
            <a:r>
              <a:rPr lang="en-US" b="1" i="1" dirty="0" smtClean="0"/>
              <a:t> </a:t>
            </a:r>
            <a:r>
              <a:rPr lang="en-US" b="1" i="1" dirty="0" err="1" smtClean="0"/>
              <a:t>үрээр</a:t>
            </a:r>
            <a:r>
              <a:rPr lang="en-US" b="1" i="1" dirty="0" smtClean="0"/>
              <a:t> </a:t>
            </a:r>
            <a:r>
              <a:rPr lang="en-US" b="1" i="1" dirty="0" err="1" smtClean="0"/>
              <a:t>тарих</a:t>
            </a:r>
            <a:endParaRPr lang="mn-MN" b="1" i="1" dirty="0" smtClean="0"/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b="1" i="1" dirty="0" err="1" smtClean="0"/>
              <a:t>Загийн</a:t>
            </a:r>
            <a:r>
              <a:rPr lang="en-US" b="1" i="1" dirty="0" smtClean="0"/>
              <a:t> </a:t>
            </a:r>
            <a:r>
              <a:rPr lang="en-US" b="1" i="1" dirty="0" err="1" smtClean="0"/>
              <a:t>тарьцыг</a:t>
            </a:r>
            <a:r>
              <a:rPr lang="en-US" b="1" i="1" dirty="0" smtClean="0"/>
              <a:t> </a:t>
            </a:r>
            <a:r>
              <a:rPr lang="en-US" b="1" i="1" dirty="0" err="1" smtClean="0"/>
              <a:t>шилжүүлэн</a:t>
            </a:r>
            <a:r>
              <a:rPr lang="en-US" b="1" i="1" dirty="0" smtClean="0"/>
              <a:t> </a:t>
            </a:r>
            <a:r>
              <a:rPr lang="en-US" b="1" i="1" dirty="0" err="1" smtClean="0"/>
              <a:t>суулгах</a:t>
            </a:r>
            <a:r>
              <a:rPr lang="en-US" i="1" dirty="0" smtClean="0"/>
              <a:t> </a:t>
            </a:r>
          </a:p>
          <a:p>
            <a:pPr marL="457200" indent="-457200" algn="just">
              <a:buFont typeface="Wingdings" pitchFamily="2" charset="2"/>
              <a:buChar char="Ø"/>
            </a:pPr>
            <a:endParaRPr lang="en-US" dirty="0" smtClean="0"/>
          </a:p>
          <a:p>
            <a:pPr marL="457200" indent="-45720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 err="1" smtClean="0"/>
              <a:t>Заган</a:t>
            </a:r>
            <a:r>
              <a:rPr lang="en-US" b="1" i="1" dirty="0" smtClean="0"/>
              <a:t> </a:t>
            </a:r>
            <a:r>
              <a:rPr lang="en-US" b="1" i="1" dirty="0" err="1" smtClean="0"/>
              <a:t>ойг</a:t>
            </a:r>
            <a:r>
              <a:rPr lang="en-US" b="1" i="1" dirty="0" smtClean="0"/>
              <a:t> </a:t>
            </a:r>
            <a:r>
              <a:rPr lang="en-US" b="1" i="1" dirty="0" err="1" smtClean="0"/>
              <a:t>үрээр</a:t>
            </a:r>
            <a:r>
              <a:rPr lang="en-US" b="1" i="1" dirty="0" smtClean="0"/>
              <a:t> </a:t>
            </a:r>
            <a:r>
              <a:rPr lang="en-US" b="1" i="1" dirty="0" err="1" smtClean="0"/>
              <a:t>тарих</a:t>
            </a:r>
            <a:r>
              <a:rPr lang="mn-MN" b="1" i="1" dirty="0" smtClean="0"/>
              <a:t/>
            </a:r>
            <a:br>
              <a:rPr lang="mn-MN" b="1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001000" cy="54071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mn-MN" dirty="0" smtClean="0"/>
              <a:t>Элсэрхэг хөрстэй газар тариална мөн </a:t>
            </a:r>
            <a:r>
              <a:rPr lang="en-US" dirty="0" err="1" smtClean="0"/>
              <a:t>загийн</a:t>
            </a:r>
            <a:r>
              <a:rPr lang="en-US" dirty="0" smtClean="0"/>
              <a:t> </a:t>
            </a:r>
            <a:r>
              <a:rPr lang="en-US" dirty="0" err="1" smtClean="0"/>
              <a:t>үрийг</a:t>
            </a:r>
            <a:r>
              <a:rPr lang="en-US" dirty="0" smtClean="0"/>
              <a:t> 6 </a:t>
            </a:r>
            <a:r>
              <a:rPr lang="en-US" dirty="0" err="1" smtClean="0"/>
              <a:t>дугаар</a:t>
            </a:r>
            <a:r>
              <a:rPr lang="en-US" dirty="0" smtClean="0"/>
              <a:t> </a:t>
            </a:r>
            <a:r>
              <a:rPr lang="en-US" dirty="0" err="1" smtClean="0"/>
              <a:t>сарын</a:t>
            </a:r>
            <a:r>
              <a:rPr lang="en-US" dirty="0" smtClean="0"/>
              <a:t> </a:t>
            </a:r>
            <a:r>
              <a:rPr lang="en-US" dirty="0" err="1" smtClean="0"/>
              <a:t>сүүлийн</a:t>
            </a:r>
            <a:r>
              <a:rPr lang="en-US" dirty="0" smtClean="0"/>
              <a:t> </a:t>
            </a:r>
            <a:r>
              <a:rPr lang="en-US" dirty="0" err="1" smtClean="0"/>
              <a:t>хагас</a:t>
            </a:r>
            <a:r>
              <a:rPr lang="en-US" dirty="0" smtClean="0"/>
              <a:t> </a:t>
            </a:r>
            <a:r>
              <a:rPr lang="en-US" dirty="0" err="1" smtClean="0"/>
              <a:t>хүртэлх</a:t>
            </a:r>
            <a:r>
              <a:rPr lang="en-US" dirty="0" smtClean="0"/>
              <a:t> </a:t>
            </a:r>
            <a:r>
              <a:rPr lang="en-US" dirty="0" err="1" smtClean="0"/>
              <a:t>хугацаанд</a:t>
            </a:r>
            <a:r>
              <a:rPr lang="en-US" dirty="0" smtClean="0"/>
              <a:t> </a:t>
            </a:r>
            <a:r>
              <a:rPr lang="en-US" dirty="0" err="1" smtClean="0"/>
              <a:t>бороо</a:t>
            </a:r>
            <a:r>
              <a:rPr lang="en-US" dirty="0" smtClean="0"/>
              <a:t> </a:t>
            </a:r>
            <a:r>
              <a:rPr lang="en-US" dirty="0" err="1" smtClean="0"/>
              <a:t>угтуулан</a:t>
            </a:r>
            <a:r>
              <a:rPr lang="en-US" dirty="0" smtClean="0"/>
              <a:t> </a:t>
            </a:r>
            <a:r>
              <a:rPr lang="en-US" dirty="0" err="1" smtClean="0"/>
              <a:t>цацаж</a:t>
            </a:r>
            <a:r>
              <a:rPr lang="en-US" dirty="0" smtClean="0"/>
              <a:t> </a:t>
            </a:r>
            <a:r>
              <a:rPr lang="en-US" dirty="0" err="1" smtClean="0"/>
              <a:t>тарина</a:t>
            </a:r>
            <a:endParaRPr lang="mn-MN" dirty="0" smtClean="0"/>
          </a:p>
          <a:p>
            <a:pPr>
              <a:buFont typeface="Wingdings" pitchFamily="2" charset="2"/>
              <a:buChar char="v"/>
            </a:pPr>
            <a:r>
              <a:rPr lang="mn-MN" dirty="0" err="1" smtClean="0"/>
              <a:t>Х</a:t>
            </a:r>
            <a:r>
              <a:rPr lang="en-US" dirty="0" err="1" smtClean="0"/>
              <a:t>өрсийг</a:t>
            </a:r>
            <a:r>
              <a:rPr lang="en-US" dirty="0" smtClean="0"/>
              <a:t> </a:t>
            </a:r>
            <a:r>
              <a:rPr lang="en-US" dirty="0" err="1" smtClean="0"/>
              <a:t>хөмрүүлэгчгүй</a:t>
            </a:r>
            <a:r>
              <a:rPr lang="en-US" dirty="0" smtClean="0"/>
              <a:t> </a:t>
            </a:r>
            <a:r>
              <a:rPr lang="en-US" dirty="0" err="1" smtClean="0"/>
              <a:t>анжсаар</a:t>
            </a:r>
            <a:r>
              <a:rPr lang="en-US" dirty="0" smtClean="0"/>
              <a:t> 20-25 </a:t>
            </a:r>
            <a:r>
              <a:rPr lang="en-US" dirty="0" err="1" smtClean="0"/>
              <a:t>см</a:t>
            </a:r>
            <a:r>
              <a:rPr lang="en-US" dirty="0" smtClean="0"/>
              <a:t> </a:t>
            </a:r>
            <a:r>
              <a:rPr lang="en-US" dirty="0" err="1" smtClean="0"/>
              <a:t>гүн</a:t>
            </a:r>
            <a:r>
              <a:rPr lang="en-US" dirty="0" smtClean="0"/>
              <a:t> </a:t>
            </a:r>
            <a:r>
              <a:rPr lang="en-US" dirty="0" err="1" smtClean="0"/>
              <a:t>зурваслан</a:t>
            </a:r>
            <a:r>
              <a:rPr lang="en-US" dirty="0" smtClean="0"/>
              <a:t> </a:t>
            </a:r>
            <a:r>
              <a:rPr lang="en-US" dirty="0" err="1" smtClean="0"/>
              <a:t>хагал</a:t>
            </a:r>
            <a:r>
              <a:rPr lang="mn-MN" dirty="0" smtClean="0"/>
              <a:t>аад </a:t>
            </a:r>
            <a:r>
              <a:rPr lang="en-US" dirty="0" err="1" smtClean="0"/>
              <a:t>үрийг</a:t>
            </a:r>
            <a:r>
              <a:rPr lang="en-US" dirty="0" smtClean="0"/>
              <a:t> </a:t>
            </a:r>
            <a:r>
              <a:rPr lang="en-US" dirty="0" err="1" smtClean="0"/>
              <a:t>шууд</a:t>
            </a:r>
            <a:r>
              <a:rPr lang="en-US" dirty="0" smtClean="0"/>
              <a:t> </a:t>
            </a:r>
            <a:r>
              <a:rPr lang="en-US" dirty="0" err="1" smtClean="0"/>
              <a:t>цацаж</a:t>
            </a:r>
            <a:r>
              <a:rPr lang="en-US" dirty="0" smtClean="0"/>
              <a:t> </a:t>
            </a:r>
            <a:r>
              <a:rPr lang="en-US" dirty="0" err="1" smtClean="0"/>
              <a:t>тарина</a:t>
            </a:r>
            <a:endParaRPr lang="mn-MN" dirty="0" smtClean="0"/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Үр</a:t>
            </a:r>
            <a:r>
              <a:rPr lang="en-US" dirty="0" smtClean="0"/>
              <a:t> </a:t>
            </a:r>
            <a:r>
              <a:rPr lang="en-US" dirty="0" err="1" smtClean="0"/>
              <a:t>цацсаны</a:t>
            </a:r>
            <a:r>
              <a:rPr lang="en-US" dirty="0" smtClean="0"/>
              <a:t> </a:t>
            </a:r>
            <a:r>
              <a:rPr lang="en-US" dirty="0" err="1" smtClean="0"/>
              <a:t>дараа</a:t>
            </a:r>
            <a:r>
              <a:rPr lang="en-US" dirty="0" smtClean="0"/>
              <a:t> </a:t>
            </a:r>
            <a:r>
              <a:rPr lang="en-US" dirty="0" err="1" smtClean="0"/>
              <a:t>хөнгөн</a:t>
            </a:r>
            <a:r>
              <a:rPr lang="en-US" dirty="0" smtClean="0"/>
              <a:t> </a:t>
            </a:r>
            <a:r>
              <a:rPr lang="en-US" dirty="0" err="1" smtClean="0"/>
              <a:t>жингийн</a:t>
            </a:r>
            <a:r>
              <a:rPr lang="en-US" dirty="0" smtClean="0"/>
              <a:t> </a:t>
            </a:r>
            <a:r>
              <a:rPr lang="en-US" dirty="0" err="1" smtClean="0"/>
              <a:t>зиг-заг</a:t>
            </a:r>
            <a:r>
              <a:rPr lang="en-US" dirty="0" smtClean="0"/>
              <a:t> </a:t>
            </a:r>
            <a:r>
              <a:rPr lang="en-US" dirty="0" err="1" smtClean="0"/>
              <a:t>борной</a:t>
            </a:r>
            <a:r>
              <a:rPr lang="en-US" dirty="0" smtClean="0"/>
              <a:t> </a:t>
            </a:r>
            <a:r>
              <a:rPr lang="en-US" dirty="0" err="1" smtClean="0"/>
              <a:t>явуулж</a:t>
            </a:r>
            <a:r>
              <a:rPr lang="en-US" dirty="0" smtClean="0"/>
              <a:t> </a:t>
            </a:r>
            <a:r>
              <a:rPr lang="en-US" dirty="0" err="1" smtClean="0"/>
              <a:t>үрийг</a:t>
            </a:r>
            <a:r>
              <a:rPr lang="en-US" dirty="0" smtClean="0"/>
              <a:t> 1,0-1,5 </a:t>
            </a:r>
            <a:r>
              <a:rPr lang="en-US" dirty="0" err="1" smtClean="0"/>
              <a:t>см</a:t>
            </a:r>
            <a:r>
              <a:rPr lang="en-US" dirty="0" smtClean="0"/>
              <a:t> </a:t>
            </a:r>
            <a:r>
              <a:rPr lang="en-US" dirty="0" err="1" smtClean="0"/>
              <a:t>гүнд</a:t>
            </a:r>
            <a:r>
              <a:rPr lang="en-US" dirty="0" smtClean="0"/>
              <a:t> </a:t>
            </a:r>
            <a:r>
              <a:rPr lang="en-US" dirty="0" err="1" smtClean="0"/>
              <a:t>булна</a:t>
            </a:r>
            <a:endParaRPr lang="mn-MN" dirty="0" smtClean="0"/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Үр</a:t>
            </a:r>
            <a:r>
              <a:rPr lang="en-US" dirty="0" smtClean="0"/>
              <a:t> </a:t>
            </a:r>
            <a:r>
              <a:rPr lang="en-US" dirty="0" err="1" smtClean="0"/>
              <a:t>цацах</a:t>
            </a:r>
            <a:r>
              <a:rPr lang="en-US" dirty="0" smtClean="0"/>
              <a:t> </a:t>
            </a:r>
            <a:r>
              <a:rPr lang="en-US" dirty="0" err="1" smtClean="0"/>
              <a:t>зурвасны</a:t>
            </a:r>
            <a:r>
              <a:rPr lang="en-US" dirty="0" smtClean="0"/>
              <a:t> </a:t>
            </a:r>
            <a:r>
              <a:rPr lang="en-US" dirty="0" err="1" smtClean="0"/>
              <a:t>өргөн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0,7-1,4 м </a:t>
            </a:r>
            <a:r>
              <a:rPr lang="en-US" dirty="0" err="1" smtClean="0"/>
              <a:t>байна</a:t>
            </a:r>
            <a:endParaRPr lang="mn-MN" dirty="0" smtClean="0"/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Зурвас</a:t>
            </a:r>
            <a:r>
              <a:rPr lang="en-US" dirty="0" smtClean="0"/>
              <a:t> </a:t>
            </a:r>
            <a:r>
              <a:rPr lang="en-US" dirty="0" err="1" smtClean="0"/>
              <a:t>хоорондын</a:t>
            </a:r>
            <a:r>
              <a:rPr lang="en-US" dirty="0" smtClean="0"/>
              <a:t> </a:t>
            </a:r>
            <a:r>
              <a:rPr lang="en-US" dirty="0" err="1" smtClean="0"/>
              <a:t>зай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ойжуулалтын</a:t>
            </a:r>
            <a:r>
              <a:rPr lang="en-US" dirty="0" smtClean="0"/>
              <a:t> </a:t>
            </a:r>
            <a:r>
              <a:rPr lang="en-US" dirty="0" err="1" smtClean="0"/>
              <a:t>зорилтоос</a:t>
            </a:r>
            <a:r>
              <a:rPr lang="en-US" dirty="0" smtClean="0"/>
              <a:t> </a:t>
            </a:r>
            <a:r>
              <a:rPr lang="en-US" dirty="0" err="1" smtClean="0"/>
              <a:t>хамаарч</a:t>
            </a:r>
            <a:r>
              <a:rPr lang="en-US" dirty="0" smtClean="0"/>
              <a:t> </a:t>
            </a:r>
            <a:r>
              <a:rPr lang="en-US" dirty="0" err="1" smtClean="0"/>
              <a:t>харилцан</a:t>
            </a:r>
            <a:r>
              <a:rPr lang="en-US" dirty="0" smtClean="0"/>
              <a:t> </a:t>
            </a:r>
            <a:r>
              <a:rPr lang="en-US" dirty="0" err="1" smtClean="0"/>
              <a:t>адилгүй</a:t>
            </a:r>
            <a:r>
              <a:rPr lang="en-US" dirty="0" smtClean="0"/>
              <a:t> </a:t>
            </a:r>
            <a:r>
              <a:rPr lang="en-US" dirty="0" err="1" smtClean="0"/>
              <a:t>байж</a:t>
            </a:r>
            <a:r>
              <a:rPr lang="en-US" dirty="0" smtClean="0"/>
              <a:t> </a:t>
            </a:r>
            <a:r>
              <a:rPr lang="en-US" dirty="0" err="1" smtClean="0"/>
              <a:t>болно</a:t>
            </a:r>
            <a:endParaRPr lang="mn-MN" dirty="0" smtClean="0"/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Ойжуулалтын</a:t>
            </a:r>
            <a:r>
              <a:rPr lang="en-US" dirty="0" smtClean="0"/>
              <a:t> </a:t>
            </a:r>
            <a:r>
              <a:rPr lang="en-US" dirty="0" err="1" smtClean="0"/>
              <a:t>зорилго</a:t>
            </a:r>
            <a:r>
              <a:rPr lang="en-US" dirty="0" smtClean="0"/>
              <a:t>, </a:t>
            </a:r>
            <a:r>
              <a:rPr lang="en-US" dirty="0" err="1" smtClean="0"/>
              <a:t>зурвас</a:t>
            </a:r>
            <a:r>
              <a:rPr lang="en-US" dirty="0" smtClean="0"/>
              <a:t> </a:t>
            </a:r>
            <a:r>
              <a:rPr lang="en-US" dirty="0" err="1" smtClean="0"/>
              <a:t>хоорондын</a:t>
            </a:r>
            <a:r>
              <a:rPr lang="en-US" dirty="0" smtClean="0"/>
              <a:t> </a:t>
            </a:r>
            <a:r>
              <a:rPr lang="en-US" dirty="0" err="1" smtClean="0"/>
              <a:t>зай</a:t>
            </a:r>
            <a:r>
              <a:rPr lang="en-US" dirty="0" smtClean="0"/>
              <a:t> </a:t>
            </a:r>
            <a:r>
              <a:rPr lang="en-US" dirty="0" err="1" smtClean="0"/>
              <a:t>зэргээс</a:t>
            </a:r>
            <a:r>
              <a:rPr lang="en-US" dirty="0" smtClean="0"/>
              <a:t> </a:t>
            </a:r>
            <a:r>
              <a:rPr lang="en-US" dirty="0" err="1" smtClean="0"/>
              <a:t>хамаарч</a:t>
            </a:r>
            <a:r>
              <a:rPr lang="en-US" dirty="0" smtClean="0"/>
              <a:t> 1 </a:t>
            </a:r>
            <a:r>
              <a:rPr lang="en-US" dirty="0" err="1" smtClean="0"/>
              <a:t>га</a:t>
            </a:r>
            <a:r>
              <a:rPr lang="en-US" dirty="0" smtClean="0"/>
              <a:t> </a:t>
            </a:r>
            <a:r>
              <a:rPr lang="en-US" dirty="0" err="1" smtClean="0"/>
              <a:t>талбайд</a:t>
            </a:r>
            <a:r>
              <a:rPr lang="en-US" dirty="0" smtClean="0"/>
              <a:t> 5-7 </a:t>
            </a:r>
            <a:r>
              <a:rPr lang="en-US" dirty="0" err="1" smtClean="0"/>
              <a:t>кг</a:t>
            </a:r>
            <a:r>
              <a:rPr lang="en-US" dirty="0" smtClean="0"/>
              <a:t> </a:t>
            </a:r>
            <a:r>
              <a:rPr lang="en-US" dirty="0" err="1" smtClean="0"/>
              <a:t>цэвэр</a:t>
            </a:r>
            <a:r>
              <a:rPr lang="en-US" dirty="0" smtClean="0"/>
              <a:t> </a:t>
            </a:r>
            <a:r>
              <a:rPr lang="en-US" dirty="0" err="1" smtClean="0"/>
              <a:t>үр</a:t>
            </a:r>
            <a:r>
              <a:rPr lang="en-US" dirty="0" smtClean="0"/>
              <a:t> </a:t>
            </a:r>
            <a:r>
              <a:rPr lang="en-US" dirty="0" err="1" smtClean="0"/>
              <a:t>цацна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err="1" smtClean="0"/>
              <a:t>Загийн</a:t>
            </a:r>
            <a:r>
              <a:rPr lang="en-US" b="1" i="1" dirty="0" smtClean="0"/>
              <a:t> </a:t>
            </a:r>
            <a:r>
              <a:rPr lang="en-US" b="1" i="1" dirty="0" err="1" smtClean="0"/>
              <a:t>тарьцыг</a:t>
            </a:r>
            <a:r>
              <a:rPr lang="en-US" b="1" i="1" dirty="0" smtClean="0"/>
              <a:t> </a:t>
            </a:r>
            <a:r>
              <a:rPr lang="en-US" b="1" i="1" dirty="0" err="1" smtClean="0"/>
              <a:t>шилжүүлэн</a:t>
            </a:r>
            <a:r>
              <a:rPr lang="en-US" b="1" i="1" dirty="0" smtClean="0"/>
              <a:t> </a:t>
            </a:r>
            <a:r>
              <a:rPr lang="en-US" b="1" i="1" dirty="0" err="1" smtClean="0"/>
              <a:t>суулгах</a:t>
            </a:r>
            <a:r>
              <a:rPr lang="en-US" i="1" dirty="0" smtClean="0"/>
              <a:t> </a:t>
            </a:r>
            <a:br>
              <a:rPr lang="en-US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467600" cy="555955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b="1" i="1" dirty="0" err="1" smtClean="0"/>
              <a:t>Ил</a:t>
            </a:r>
            <a:r>
              <a:rPr lang="en-US" b="1" i="1" dirty="0" smtClean="0"/>
              <a:t> </a:t>
            </a:r>
            <a:r>
              <a:rPr lang="en-US" b="1" i="1" dirty="0" err="1" smtClean="0"/>
              <a:t>талбайд</a:t>
            </a:r>
            <a:r>
              <a:rPr lang="en-US" b="1" i="1" dirty="0" smtClean="0"/>
              <a:t> </a:t>
            </a:r>
            <a:r>
              <a:rPr lang="en-US" b="1" i="1" dirty="0" err="1" smtClean="0"/>
              <a:t>ургуулсан</a:t>
            </a:r>
            <a:r>
              <a:rPr lang="en-US" b="1" i="1" dirty="0" smtClean="0"/>
              <a:t> </a:t>
            </a:r>
            <a:r>
              <a:rPr lang="en-US" b="1" i="1" dirty="0" err="1" smtClean="0"/>
              <a:t>тарьцыг</a:t>
            </a:r>
            <a:r>
              <a:rPr lang="en-US" b="1" i="1" dirty="0" smtClean="0"/>
              <a:t> </a:t>
            </a:r>
            <a:r>
              <a:rPr lang="en-US" b="1" i="1" dirty="0" err="1" smtClean="0"/>
              <a:t>шилжүүлэх</a:t>
            </a:r>
            <a:r>
              <a:rPr lang="en-US" b="1" dirty="0" smtClean="0"/>
              <a:t>.</a:t>
            </a:r>
            <a:endParaRPr lang="mn-MN" b="1" dirty="0" smtClean="0"/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Мод</a:t>
            </a:r>
            <a:r>
              <a:rPr lang="en-US" dirty="0" smtClean="0"/>
              <a:t> </a:t>
            </a:r>
            <a:r>
              <a:rPr lang="en-US" dirty="0" err="1" smtClean="0"/>
              <a:t>үржүүлгийн</a:t>
            </a:r>
            <a:r>
              <a:rPr lang="en-US" dirty="0" smtClean="0"/>
              <a:t> </a:t>
            </a:r>
            <a:r>
              <a:rPr lang="en-US" dirty="0" err="1" smtClean="0"/>
              <a:t>газрын</a:t>
            </a:r>
            <a:r>
              <a:rPr lang="en-US" dirty="0" smtClean="0"/>
              <a:t> </a:t>
            </a:r>
            <a:r>
              <a:rPr lang="en-US" dirty="0" err="1" smtClean="0"/>
              <a:t>ил</a:t>
            </a:r>
            <a:r>
              <a:rPr lang="en-US" dirty="0" smtClean="0"/>
              <a:t> </a:t>
            </a:r>
            <a:r>
              <a:rPr lang="en-US" dirty="0" err="1" smtClean="0"/>
              <a:t>талбайд</a:t>
            </a:r>
            <a:r>
              <a:rPr lang="en-US" dirty="0" smtClean="0"/>
              <a:t> </a:t>
            </a:r>
            <a:r>
              <a:rPr lang="en-US" dirty="0" err="1" smtClean="0"/>
              <a:t>ургуулсан</a:t>
            </a:r>
            <a:r>
              <a:rPr lang="en-US" dirty="0" smtClean="0"/>
              <a:t> </a:t>
            </a:r>
            <a:r>
              <a:rPr lang="en-US" dirty="0" err="1" smtClean="0"/>
              <a:t>тарьцыг</a:t>
            </a:r>
            <a:r>
              <a:rPr lang="en-US" dirty="0" smtClean="0"/>
              <a:t> </a:t>
            </a:r>
            <a:r>
              <a:rPr lang="en-US" dirty="0" err="1" smtClean="0"/>
              <a:t>хавар</a:t>
            </a:r>
            <a:r>
              <a:rPr lang="en-US" dirty="0" smtClean="0"/>
              <a:t> </a:t>
            </a:r>
            <a:r>
              <a:rPr lang="en-US" dirty="0" err="1" smtClean="0"/>
              <a:t>элсэрхэг</a:t>
            </a:r>
            <a:r>
              <a:rPr lang="en-US" dirty="0" smtClean="0"/>
              <a:t> </a:t>
            </a:r>
            <a:r>
              <a:rPr lang="en-US" dirty="0" err="1" smtClean="0"/>
              <a:t>хөрсөнд</a:t>
            </a:r>
            <a:r>
              <a:rPr lang="en-US" dirty="0" smtClean="0"/>
              <a:t> </a:t>
            </a:r>
            <a:r>
              <a:rPr lang="en-US" dirty="0" err="1" smtClean="0"/>
              <a:t>шилжүүлэн</a:t>
            </a:r>
            <a:r>
              <a:rPr lang="en-US" dirty="0" smtClean="0"/>
              <a:t> </a:t>
            </a:r>
            <a:r>
              <a:rPr lang="en-US" dirty="0" err="1" smtClean="0"/>
              <a:t>суулгаж</a:t>
            </a:r>
            <a:r>
              <a:rPr lang="en-US" dirty="0" smtClean="0"/>
              <a:t> </a:t>
            </a:r>
            <a:r>
              <a:rPr lang="en-US" dirty="0" err="1" smtClean="0"/>
              <a:t>болох</a:t>
            </a:r>
            <a:r>
              <a:rPr lang="en-US" dirty="0" smtClean="0"/>
              <a:t> </a:t>
            </a:r>
            <a:r>
              <a:rPr lang="en-US" dirty="0" err="1" smtClean="0"/>
              <a:t>боловч</a:t>
            </a:r>
            <a:r>
              <a:rPr lang="en-US" dirty="0" smtClean="0"/>
              <a:t> </a:t>
            </a:r>
            <a:r>
              <a:rPr lang="en-US" dirty="0" err="1" smtClean="0"/>
              <a:t>манай</a:t>
            </a:r>
            <a:r>
              <a:rPr lang="en-US" dirty="0" smtClean="0"/>
              <a:t> </a:t>
            </a:r>
            <a:r>
              <a:rPr lang="en-US" dirty="0" err="1" smtClean="0"/>
              <a:t>орны</a:t>
            </a:r>
            <a:r>
              <a:rPr lang="en-US" dirty="0" smtClean="0"/>
              <a:t> </a:t>
            </a:r>
            <a:r>
              <a:rPr lang="en-US" dirty="0" err="1" smtClean="0"/>
              <a:t>говийн</a:t>
            </a:r>
            <a:r>
              <a:rPr lang="en-US" dirty="0" smtClean="0"/>
              <a:t> </a:t>
            </a:r>
            <a:r>
              <a:rPr lang="en-US" dirty="0" err="1" smtClean="0"/>
              <a:t>бүсэд</a:t>
            </a:r>
            <a:r>
              <a:rPr lang="en-US" dirty="0" smtClean="0"/>
              <a:t> </a:t>
            </a:r>
            <a:r>
              <a:rPr lang="en-US" dirty="0" err="1" smtClean="0"/>
              <a:t>энэ</a:t>
            </a:r>
            <a:r>
              <a:rPr lang="en-US" dirty="0" smtClean="0"/>
              <a:t> </a:t>
            </a:r>
            <a:r>
              <a:rPr lang="en-US" dirty="0" err="1" smtClean="0"/>
              <a:t>үед</a:t>
            </a:r>
            <a:r>
              <a:rPr lang="en-US" dirty="0" smtClean="0"/>
              <a:t> </a:t>
            </a:r>
            <a:r>
              <a:rPr lang="en-US" dirty="0" err="1" smtClean="0"/>
              <a:t>ихэнхдээ</a:t>
            </a:r>
            <a:r>
              <a:rPr lang="en-US" dirty="0" smtClean="0"/>
              <a:t> </a:t>
            </a:r>
            <a:r>
              <a:rPr lang="en-US" dirty="0" err="1" smtClean="0"/>
              <a:t>хур</a:t>
            </a:r>
            <a:r>
              <a:rPr lang="en-US" dirty="0" smtClean="0"/>
              <a:t> </a:t>
            </a:r>
            <a:r>
              <a:rPr lang="en-US" dirty="0" err="1" smtClean="0"/>
              <a:t>тунадас</a:t>
            </a:r>
            <a:r>
              <a:rPr lang="en-US" dirty="0" smtClean="0"/>
              <a:t> </a:t>
            </a:r>
            <a:r>
              <a:rPr lang="en-US" dirty="0" err="1" smtClean="0"/>
              <a:t>унахгүй</a:t>
            </a:r>
            <a:r>
              <a:rPr lang="en-US" dirty="0" smtClean="0"/>
              <a:t>, </a:t>
            </a:r>
            <a:r>
              <a:rPr lang="en-US" dirty="0" err="1" smtClean="0"/>
              <a:t>агаар</a:t>
            </a:r>
            <a:r>
              <a:rPr lang="en-US" dirty="0" smtClean="0"/>
              <a:t>, </a:t>
            </a:r>
            <a:r>
              <a:rPr lang="en-US" dirty="0" err="1" smtClean="0"/>
              <a:t>хөрсний</a:t>
            </a:r>
            <a:r>
              <a:rPr lang="en-US" dirty="0" smtClean="0"/>
              <a:t> </a:t>
            </a:r>
            <a:r>
              <a:rPr lang="en-US" dirty="0" err="1" smtClean="0"/>
              <a:t>хуурайшилт</a:t>
            </a:r>
            <a:r>
              <a:rPr lang="en-US" dirty="0" smtClean="0"/>
              <a:t> </a:t>
            </a:r>
            <a:r>
              <a:rPr lang="en-US" dirty="0" err="1" smtClean="0"/>
              <a:t>ихтай</a:t>
            </a:r>
            <a:r>
              <a:rPr lang="en-US" dirty="0" smtClean="0"/>
              <a:t> </a:t>
            </a:r>
            <a:r>
              <a:rPr lang="en-US" dirty="0" err="1" smtClean="0"/>
              <a:t>байдаг</a:t>
            </a:r>
            <a:r>
              <a:rPr lang="en-US" dirty="0" smtClean="0"/>
              <a:t> </a:t>
            </a:r>
            <a:r>
              <a:rPr lang="en-US" dirty="0" err="1" smtClean="0"/>
              <a:t>учраас</a:t>
            </a:r>
            <a:r>
              <a:rPr lang="en-US" dirty="0" smtClean="0"/>
              <a:t> </a:t>
            </a:r>
            <a:r>
              <a:rPr lang="en-US" dirty="0" err="1" smtClean="0"/>
              <a:t>элсний</a:t>
            </a:r>
            <a:r>
              <a:rPr lang="en-US" dirty="0" smtClean="0"/>
              <a:t> </a:t>
            </a:r>
            <a:r>
              <a:rPr lang="en-US" dirty="0" err="1" smtClean="0"/>
              <a:t>нүүлтийг</a:t>
            </a:r>
            <a:r>
              <a:rPr lang="en-US" dirty="0" smtClean="0"/>
              <a:t> </a:t>
            </a:r>
            <a:r>
              <a:rPr lang="en-US" dirty="0" err="1" smtClean="0"/>
              <a:t>тогтворжуулах</a:t>
            </a:r>
            <a:r>
              <a:rPr lang="en-US" dirty="0" smtClean="0"/>
              <a:t> </a:t>
            </a:r>
            <a:r>
              <a:rPr lang="en-US" dirty="0" err="1" smtClean="0"/>
              <a:t>зорилгоор</a:t>
            </a:r>
            <a:r>
              <a:rPr lang="en-US" dirty="0" smtClean="0"/>
              <a:t> </a:t>
            </a:r>
            <a:r>
              <a:rPr lang="en-US" dirty="0" err="1" smtClean="0"/>
              <a:t>манхажсан</a:t>
            </a:r>
            <a:r>
              <a:rPr lang="en-US" dirty="0" smtClean="0"/>
              <a:t> </a:t>
            </a:r>
            <a:r>
              <a:rPr lang="en-US" dirty="0" err="1" smtClean="0"/>
              <a:t>элсэнд</a:t>
            </a:r>
            <a:r>
              <a:rPr lang="en-US" dirty="0" smtClean="0"/>
              <a:t> </a:t>
            </a:r>
            <a:r>
              <a:rPr lang="en-US" dirty="0" err="1" smtClean="0"/>
              <a:t>тарих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илүү</a:t>
            </a:r>
            <a:r>
              <a:rPr lang="en-US" dirty="0" smtClean="0"/>
              <a:t> </a:t>
            </a:r>
            <a:r>
              <a:rPr lang="en-US" dirty="0" err="1" smtClean="0"/>
              <a:t>тохиромжтой</a:t>
            </a:r>
            <a:r>
              <a:rPr lang="en-US" dirty="0" smtClean="0"/>
              <a:t>. </a:t>
            </a:r>
            <a:endParaRPr lang="mn-MN" dirty="0" smtClean="0"/>
          </a:p>
          <a:p>
            <a:pPr algn="just">
              <a:buFont typeface="Arial" pitchFamily="34" charset="0"/>
              <a:buChar char="•"/>
            </a:pPr>
            <a:r>
              <a:rPr lang="en-US" dirty="0" err="1" smtClean="0"/>
              <a:t>Үүний</a:t>
            </a:r>
            <a:r>
              <a:rPr lang="en-US" dirty="0" smtClean="0"/>
              <a:t> </a:t>
            </a:r>
            <a:r>
              <a:rPr lang="en-US" dirty="0" err="1" smtClean="0"/>
              <a:t>тулд</a:t>
            </a:r>
            <a:r>
              <a:rPr lang="en-US" dirty="0" smtClean="0"/>
              <a:t> </a:t>
            </a:r>
            <a:r>
              <a:rPr lang="en-US" dirty="0" err="1" smtClean="0"/>
              <a:t>хоорондоо</a:t>
            </a:r>
            <a:r>
              <a:rPr lang="en-US" dirty="0" smtClean="0"/>
              <a:t> </a:t>
            </a:r>
            <a:r>
              <a:rPr lang="en-US" dirty="0" err="1" smtClean="0"/>
              <a:t>ойрхон</a:t>
            </a:r>
            <a:r>
              <a:rPr lang="en-US" dirty="0" smtClean="0"/>
              <a:t> </a:t>
            </a:r>
            <a:r>
              <a:rPr lang="en-US" dirty="0" err="1" smtClean="0"/>
              <a:t>зайтай</a:t>
            </a:r>
            <a:r>
              <a:rPr lang="en-US" dirty="0" smtClean="0"/>
              <a:t> </a:t>
            </a:r>
            <a:r>
              <a:rPr lang="en-US" dirty="0" err="1" smtClean="0"/>
              <a:t>цаашдаа</a:t>
            </a:r>
            <a:r>
              <a:rPr lang="en-US" dirty="0" smtClean="0"/>
              <a:t> </a:t>
            </a:r>
            <a:r>
              <a:rPr lang="en-US" dirty="0" err="1" smtClean="0"/>
              <a:t>нийлж</a:t>
            </a:r>
            <a:r>
              <a:rPr lang="en-US" dirty="0" smtClean="0"/>
              <a:t> </a:t>
            </a:r>
            <a:r>
              <a:rPr lang="en-US" dirty="0" err="1" smtClean="0"/>
              <a:t>манхжих</a:t>
            </a:r>
            <a:r>
              <a:rPr lang="en-US" dirty="0" smtClean="0"/>
              <a:t> </a:t>
            </a:r>
            <a:r>
              <a:rPr lang="en-US" dirty="0" err="1" smtClean="0"/>
              <a:t>төлөвтэй</a:t>
            </a:r>
            <a:r>
              <a:rPr lang="en-US" dirty="0" smtClean="0"/>
              <a:t> </a:t>
            </a:r>
            <a:r>
              <a:rPr lang="en-US" dirty="0" err="1" smtClean="0"/>
              <a:t>жижиг</a:t>
            </a:r>
            <a:r>
              <a:rPr lang="en-US" dirty="0" smtClean="0"/>
              <a:t> </a:t>
            </a:r>
            <a:r>
              <a:rPr lang="en-US" dirty="0" err="1" smtClean="0"/>
              <a:t>далангуудын</a:t>
            </a:r>
            <a:r>
              <a:rPr lang="en-US" dirty="0" smtClean="0"/>
              <a:t> 1 м </a:t>
            </a:r>
            <a:r>
              <a:rPr lang="en-US" dirty="0" err="1" smtClean="0"/>
              <a:t>хүртэл</a:t>
            </a:r>
            <a:r>
              <a:rPr lang="en-US" dirty="0" smtClean="0"/>
              <a:t> </a:t>
            </a:r>
            <a:r>
              <a:rPr lang="en-US" dirty="0" err="1" smtClean="0"/>
              <a:t>өндөртэй</a:t>
            </a:r>
            <a:r>
              <a:rPr lang="en-US" dirty="0" smtClean="0"/>
              <a:t>, </a:t>
            </a:r>
            <a:r>
              <a:rPr lang="en-US" dirty="0" err="1" smtClean="0"/>
              <a:t>нийлсэн</a:t>
            </a:r>
            <a:r>
              <a:rPr lang="en-US" dirty="0" smtClean="0"/>
              <a:t> </a:t>
            </a:r>
            <a:r>
              <a:rPr lang="en-US" dirty="0" err="1" smtClean="0"/>
              <a:t>хормой</a:t>
            </a:r>
            <a:r>
              <a:rPr lang="en-US" dirty="0" smtClean="0"/>
              <a:t> </a:t>
            </a:r>
            <a:r>
              <a:rPr lang="en-US" dirty="0" err="1" smtClean="0"/>
              <a:t>орчмыг</a:t>
            </a:r>
            <a:r>
              <a:rPr lang="en-US" dirty="0" smtClean="0"/>
              <a:t> </a:t>
            </a:r>
            <a:r>
              <a:rPr lang="en-US" dirty="0" err="1" smtClean="0"/>
              <a:t>бэхжүүлэх</a:t>
            </a:r>
            <a:r>
              <a:rPr lang="en-US" dirty="0" smtClean="0"/>
              <a:t> </a:t>
            </a:r>
            <a:r>
              <a:rPr lang="en-US" dirty="0" err="1" smtClean="0"/>
              <a:t>зорилгоор</a:t>
            </a:r>
            <a:r>
              <a:rPr lang="en-US" dirty="0" smtClean="0"/>
              <a:t> </a:t>
            </a:r>
            <a:r>
              <a:rPr lang="en-US" dirty="0" err="1" smtClean="0"/>
              <a:t>тарьцыг</a:t>
            </a:r>
            <a:r>
              <a:rPr lang="en-US" dirty="0" smtClean="0"/>
              <a:t> </a:t>
            </a:r>
            <a:r>
              <a:rPr lang="en-US" dirty="0" err="1" smtClean="0"/>
              <a:t>суулгаж</a:t>
            </a:r>
            <a:r>
              <a:rPr lang="en-US" dirty="0" smtClean="0"/>
              <a:t> </a:t>
            </a:r>
            <a:r>
              <a:rPr lang="en-US" dirty="0" err="1" smtClean="0"/>
              <a:t>болно</a:t>
            </a:r>
            <a:r>
              <a:rPr lang="en-US" dirty="0" smtClean="0"/>
              <a:t>.</a:t>
            </a:r>
            <a:endParaRPr lang="mn-MN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5257800" cy="5715000"/>
          </a:xfrm>
        </p:spPr>
        <p:txBody>
          <a:bodyPr>
            <a:normAutofit fontScale="92500"/>
          </a:bodyPr>
          <a:lstStyle/>
          <a:p>
            <a:pPr algn="just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Харин</a:t>
            </a:r>
            <a:r>
              <a:rPr lang="en-US" dirty="0" smtClean="0"/>
              <a:t> </a:t>
            </a:r>
            <a:r>
              <a:rPr lang="en-US" dirty="0" err="1" smtClean="0"/>
              <a:t>дунд</a:t>
            </a:r>
            <a:r>
              <a:rPr lang="en-US" dirty="0" smtClean="0"/>
              <a:t> </a:t>
            </a:r>
            <a:r>
              <a:rPr lang="en-US" dirty="0" err="1" smtClean="0"/>
              <a:t>зэргийн</a:t>
            </a:r>
            <a:r>
              <a:rPr lang="en-US" dirty="0" smtClean="0"/>
              <a:t> </a:t>
            </a:r>
            <a:r>
              <a:rPr lang="en-US" dirty="0" err="1" smtClean="0"/>
              <a:t>өндөртэй</a:t>
            </a:r>
            <a:r>
              <a:rPr lang="en-US" dirty="0" smtClean="0"/>
              <a:t> (1-3 м) </a:t>
            </a:r>
            <a:r>
              <a:rPr lang="en-US" dirty="0" err="1" smtClean="0"/>
              <a:t>манханы</a:t>
            </a:r>
            <a:r>
              <a:rPr lang="en-US" dirty="0" smtClean="0"/>
              <a:t> </a:t>
            </a:r>
            <a:r>
              <a:rPr lang="en-US" dirty="0" err="1" smtClean="0"/>
              <a:t>салхин</a:t>
            </a:r>
            <a:r>
              <a:rPr lang="en-US" dirty="0" smtClean="0"/>
              <a:t> </a:t>
            </a:r>
            <a:r>
              <a:rPr lang="en-US" dirty="0" err="1" smtClean="0"/>
              <a:t>дээд</a:t>
            </a:r>
            <a:r>
              <a:rPr lang="en-US" dirty="0" smtClean="0"/>
              <a:t> </a:t>
            </a:r>
            <a:r>
              <a:rPr lang="en-US" dirty="0" err="1" smtClean="0"/>
              <a:t>талын</a:t>
            </a:r>
            <a:r>
              <a:rPr lang="en-US" dirty="0" smtClean="0"/>
              <a:t> </a:t>
            </a:r>
            <a:r>
              <a:rPr lang="en-US" dirty="0" err="1" smtClean="0"/>
              <a:t>налууд</a:t>
            </a:r>
            <a:r>
              <a:rPr lang="en-US" dirty="0" smtClean="0"/>
              <a:t> </a:t>
            </a:r>
            <a:r>
              <a:rPr lang="en-US" dirty="0" err="1" smtClean="0"/>
              <a:t>өндрийн</a:t>
            </a:r>
            <a:r>
              <a:rPr lang="en-US" dirty="0" smtClean="0"/>
              <a:t> 2/3-ыг </a:t>
            </a:r>
            <a:r>
              <a:rPr lang="en-US" dirty="0" err="1" smtClean="0"/>
              <a:t>хүртэл</a:t>
            </a:r>
            <a:r>
              <a:rPr lang="en-US" dirty="0" smtClean="0"/>
              <a:t> </a:t>
            </a:r>
            <a:r>
              <a:rPr lang="en-US" dirty="0" err="1" smtClean="0"/>
              <a:t>эзэлсэн</a:t>
            </a:r>
            <a:endParaRPr lang="mn-MN" dirty="0" smtClean="0"/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 (3-6 м </a:t>
            </a:r>
            <a:r>
              <a:rPr lang="en-US" dirty="0" err="1" smtClean="0"/>
              <a:t>ба</a:t>
            </a:r>
            <a:r>
              <a:rPr lang="en-US" dirty="0" smtClean="0"/>
              <a:t> </a:t>
            </a:r>
            <a:r>
              <a:rPr lang="en-US" dirty="0" err="1" smtClean="0"/>
              <a:t>түүнээс</a:t>
            </a:r>
            <a:r>
              <a:rPr lang="en-US" dirty="0" smtClean="0"/>
              <a:t> </a:t>
            </a:r>
            <a:r>
              <a:rPr lang="en-US" dirty="0" err="1" smtClean="0"/>
              <a:t>дээш</a:t>
            </a:r>
            <a:r>
              <a:rPr lang="en-US" dirty="0" smtClean="0"/>
              <a:t> </a:t>
            </a:r>
            <a:r>
              <a:rPr lang="en-US" dirty="0" err="1" smtClean="0"/>
              <a:t>өндөртэй</a:t>
            </a:r>
            <a:r>
              <a:rPr lang="en-US" dirty="0" smtClean="0"/>
              <a:t>) </a:t>
            </a:r>
            <a:r>
              <a:rPr lang="en-US" dirty="0" err="1" smtClean="0"/>
              <a:t>манханы</a:t>
            </a:r>
            <a:r>
              <a:rPr lang="en-US" dirty="0" smtClean="0"/>
              <a:t> </a:t>
            </a:r>
            <a:r>
              <a:rPr lang="en-US" dirty="0" err="1" smtClean="0"/>
              <a:t>өндрийн</a:t>
            </a:r>
            <a:r>
              <a:rPr lang="en-US" dirty="0" smtClean="0"/>
              <a:t> 1/2 </a:t>
            </a:r>
            <a:r>
              <a:rPr lang="en-US" dirty="0" err="1" smtClean="0"/>
              <a:t>хүртэл</a:t>
            </a:r>
            <a:r>
              <a:rPr lang="en-US" dirty="0" smtClean="0"/>
              <a:t> </a:t>
            </a:r>
            <a:r>
              <a:rPr lang="en-US" dirty="0" err="1" smtClean="0"/>
              <a:t>хэсэгт</a:t>
            </a:r>
            <a:r>
              <a:rPr lang="en-US" dirty="0" smtClean="0"/>
              <a:t> </a:t>
            </a:r>
            <a:r>
              <a:rPr lang="en-US" dirty="0" err="1" smtClean="0"/>
              <a:t>загийн</a:t>
            </a:r>
            <a:r>
              <a:rPr lang="en-US" dirty="0" smtClean="0"/>
              <a:t> </a:t>
            </a:r>
            <a:r>
              <a:rPr lang="en-US" dirty="0" err="1" smtClean="0"/>
              <a:t>тарьцыг</a:t>
            </a:r>
            <a:r>
              <a:rPr lang="en-US" dirty="0" smtClean="0"/>
              <a:t> </a:t>
            </a:r>
            <a:r>
              <a:rPr lang="en-US" dirty="0" err="1" smtClean="0"/>
              <a:t>суулгаж</a:t>
            </a:r>
            <a:r>
              <a:rPr lang="en-US" dirty="0" smtClean="0"/>
              <a:t> </a:t>
            </a:r>
            <a:r>
              <a:rPr lang="en-US" dirty="0" err="1" smtClean="0"/>
              <a:t>ойжуулна</a:t>
            </a:r>
            <a:endParaRPr lang="mn-MN" dirty="0" smtClean="0"/>
          </a:p>
          <a:p>
            <a:pPr algn="just">
              <a:buFont typeface="Arial" pitchFamily="34" charset="0"/>
              <a:buChar char="•"/>
            </a:pPr>
            <a:r>
              <a:rPr lang="en-US" dirty="0" err="1" smtClean="0"/>
              <a:t>Ингэж</a:t>
            </a:r>
            <a:r>
              <a:rPr lang="en-US" dirty="0" smtClean="0"/>
              <a:t> </a:t>
            </a:r>
            <a:r>
              <a:rPr lang="en-US" dirty="0" err="1" smtClean="0"/>
              <a:t>нэлэнхүйд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</a:t>
            </a:r>
            <a:r>
              <a:rPr lang="en-US" dirty="0" err="1" smtClean="0"/>
              <a:t>ойжуулахад</a:t>
            </a:r>
            <a:r>
              <a:rPr lang="en-US" dirty="0" smtClean="0"/>
              <a:t> 1 </a:t>
            </a:r>
            <a:r>
              <a:rPr lang="en-US" dirty="0" err="1" smtClean="0"/>
              <a:t>га</a:t>
            </a:r>
            <a:r>
              <a:rPr lang="en-US" dirty="0" smtClean="0"/>
              <a:t> </a:t>
            </a:r>
            <a:r>
              <a:rPr lang="en-US" dirty="0" err="1" smtClean="0"/>
              <a:t>талбайд</a:t>
            </a:r>
            <a:r>
              <a:rPr lang="en-US" dirty="0" smtClean="0"/>
              <a:t> 3,3 </a:t>
            </a:r>
            <a:r>
              <a:rPr lang="en-US" dirty="0" err="1" smtClean="0"/>
              <a:t>мянгаас</a:t>
            </a:r>
            <a:r>
              <a:rPr lang="en-US" dirty="0" smtClean="0"/>
              <a:t> </a:t>
            </a:r>
            <a:r>
              <a:rPr lang="en-US" dirty="0" err="1" smtClean="0"/>
              <a:t>доошгүй</a:t>
            </a:r>
            <a:r>
              <a:rPr lang="en-US" dirty="0" smtClean="0"/>
              <a:t> </a:t>
            </a:r>
            <a:r>
              <a:rPr lang="en-US" dirty="0" err="1" smtClean="0"/>
              <a:t>тарьц</a:t>
            </a:r>
            <a:r>
              <a:rPr lang="en-US" dirty="0" smtClean="0"/>
              <a:t> </a:t>
            </a:r>
            <a:r>
              <a:rPr lang="en-US" dirty="0" err="1" smtClean="0"/>
              <a:t>шаардагдана</a:t>
            </a:r>
            <a:r>
              <a:rPr lang="en-US" dirty="0" smtClean="0"/>
              <a:t>. </a:t>
            </a:r>
            <a:endParaRPr lang="mn-MN" dirty="0" smtClean="0"/>
          </a:p>
          <a:p>
            <a:pPr algn="just">
              <a:buFont typeface="Arial" pitchFamily="34" charset="0"/>
              <a:buChar char="•"/>
            </a:pPr>
            <a:r>
              <a:rPr lang="en-US" dirty="0" err="1" smtClean="0"/>
              <a:t>Манхан</a:t>
            </a:r>
            <a:r>
              <a:rPr lang="en-US" dirty="0" smtClean="0"/>
              <a:t> </a:t>
            </a:r>
            <a:r>
              <a:rPr lang="en-US" dirty="0" err="1" smtClean="0"/>
              <a:t>элсний</a:t>
            </a:r>
            <a:r>
              <a:rPr lang="en-US" dirty="0" smtClean="0"/>
              <a:t> </a:t>
            </a:r>
            <a:r>
              <a:rPr lang="en-US" dirty="0" err="1" smtClean="0"/>
              <a:t>гадаргууг</a:t>
            </a:r>
            <a:r>
              <a:rPr lang="en-US" dirty="0" smtClean="0"/>
              <a:t> </a:t>
            </a:r>
            <a:r>
              <a:rPr lang="en-US" dirty="0" err="1" smtClean="0"/>
              <a:t>ойжуулах</a:t>
            </a:r>
            <a:r>
              <a:rPr lang="en-US" dirty="0" smtClean="0"/>
              <a:t> </a:t>
            </a:r>
            <a:r>
              <a:rPr lang="en-US" dirty="0" err="1" smtClean="0"/>
              <a:t>тарилтын</a:t>
            </a:r>
            <a:r>
              <a:rPr lang="en-US" dirty="0" smtClean="0"/>
              <a:t> </a:t>
            </a:r>
            <a:r>
              <a:rPr lang="en-US" dirty="0" err="1" smtClean="0"/>
              <a:t>бүдүүвч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1х3 м (</a:t>
            </a:r>
            <a:r>
              <a:rPr lang="en-US" dirty="0" err="1" smtClean="0"/>
              <a:t>ургамал</a:t>
            </a:r>
            <a:r>
              <a:rPr lang="en-US" dirty="0" smtClean="0"/>
              <a:t> </a:t>
            </a:r>
            <a:r>
              <a:rPr lang="en-US" dirty="0" err="1" smtClean="0"/>
              <a:t>хооронд</a:t>
            </a:r>
            <a:r>
              <a:rPr lang="en-US" dirty="0" smtClean="0"/>
              <a:t> 1 м, </a:t>
            </a:r>
            <a:r>
              <a:rPr lang="en-US" dirty="0" err="1" smtClean="0"/>
              <a:t>эгнээ</a:t>
            </a:r>
            <a:r>
              <a:rPr lang="en-US" dirty="0" smtClean="0"/>
              <a:t> </a:t>
            </a:r>
            <a:r>
              <a:rPr lang="en-US" dirty="0" err="1" smtClean="0"/>
              <a:t>хооронд</a:t>
            </a:r>
            <a:r>
              <a:rPr lang="en-US" dirty="0" smtClean="0"/>
              <a:t> 3 м) </a:t>
            </a:r>
            <a:r>
              <a:rPr lang="en-US" dirty="0" err="1" smtClean="0"/>
              <a:t>ба</a:t>
            </a:r>
            <a:r>
              <a:rPr lang="en-US" dirty="0" smtClean="0"/>
              <a:t> 1,4 х 2,0 м </a:t>
            </a:r>
            <a:r>
              <a:rPr lang="en-US" dirty="0" err="1" smtClean="0"/>
              <a:t>болно</a:t>
            </a:r>
            <a:r>
              <a:rPr lang="en-US" dirty="0" smtClean="0"/>
              <a:t>. </a:t>
            </a:r>
            <a:endParaRPr lang="mn-MN" b="1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 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381000"/>
            <a:ext cx="2895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 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3124200"/>
            <a:ext cx="2819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467600" cy="601675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b="1" i="1" dirty="0" err="1" smtClean="0"/>
              <a:t>Бортоголсон</a:t>
            </a:r>
            <a:r>
              <a:rPr lang="en-US" b="1" i="1" dirty="0" smtClean="0"/>
              <a:t> </a:t>
            </a:r>
            <a:r>
              <a:rPr lang="en-US" b="1" i="1" dirty="0" err="1" smtClean="0"/>
              <a:t>тарьцыг</a:t>
            </a:r>
            <a:r>
              <a:rPr lang="en-US" b="1" i="1" dirty="0" smtClean="0"/>
              <a:t> </a:t>
            </a:r>
            <a:r>
              <a:rPr lang="en-US" b="1" i="1" dirty="0" err="1" smtClean="0"/>
              <a:t>шилжүүлэн</a:t>
            </a:r>
            <a:r>
              <a:rPr lang="en-US" b="1" i="1" dirty="0" smtClean="0"/>
              <a:t> </a:t>
            </a:r>
            <a:r>
              <a:rPr lang="en-US" b="1" i="1" dirty="0" err="1" smtClean="0"/>
              <a:t>суулгах</a:t>
            </a:r>
            <a:r>
              <a:rPr lang="en-US" dirty="0" smtClean="0"/>
              <a:t>. </a:t>
            </a:r>
            <a:endParaRPr lang="mn-MN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Бортоголсон</a:t>
            </a:r>
            <a:r>
              <a:rPr lang="en-US" dirty="0" smtClean="0"/>
              <a:t> </a:t>
            </a:r>
            <a:r>
              <a:rPr lang="en-US" dirty="0" err="1" smtClean="0"/>
              <a:t>тарьцыг</a:t>
            </a:r>
            <a:r>
              <a:rPr lang="en-US" dirty="0" smtClean="0"/>
              <a:t> </a:t>
            </a:r>
            <a:r>
              <a:rPr lang="en-US" dirty="0" err="1" smtClean="0"/>
              <a:t>суулгахдаа</a:t>
            </a:r>
            <a:r>
              <a:rPr lang="en-US" dirty="0" smtClean="0"/>
              <a:t> </a:t>
            </a:r>
            <a:r>
              <a:rPr lang="en-US" dirty="0" err="1" smtClean="0"/>
              <a:t>элсний</a:t>
            </a:r>
            <a:r>
              <a:rPr lang="en-US" dirty="0" smtClean="0"/>
              <a:t> </a:t>
            </a:r>
            <a:r>
              <a:rPr lang="en-US" dirty="0" err="1" smtClean="0"/>
              <a:t>нүүлтийг</a:t>
            </a:r>
            <a:r>
              <a:rPr lang="en-US" dirty="0" smtClean="0"/>
              <a:t> </a:t>
            </a:r>
            <a:r>
              <a:rPr lang="en-US" dirty="0" err="1" smtClean="0"/>
              <a:t>тогтоох</a:t>
            </a:r>
            <a:r>
              <a:rPr lang="en-US" dirty="0" smtClean="0"/>
              <a:t>, </a:t>
            </a:r>
            <a:r>
              <a:rPr lang="en-US" dirty="0" err="1" smtClean="0"/>
              <a:t>манхан</a:t>
            </a:r>
            <a:r>
              <a:rPr lang="en-US" dirty="0" smtClean="0"/>
              <a:t> </a:t>
            </a:r>
            <a:r>
              <a:rPr lang="en-US" dirty="0" err="1" smtClean="0"/>
              <a:t>элсний</a:t>
            </a:r>
            <a:r>
              <a:rPr lang="en-US" dirty="0" smtClean="0"/>
              <a:t> </a:t>
            </a:r>
            <a:r>
              <a:rPr lang="en-US" dirty="0" err="1" smtClean="0"/>
              <a:t>гадаргууд</a:t>
            </a:r>
            <a:r>
              <a:rPr lang="en-US" dirty="0" smtClean="0"/>
              <a:t> </a:t>
            </a:r>
            <a:r>
              <a:rPr lang="en-US" dirty="0" err="1" smtClean="0"/>
              <a:t>тарих</a:t>
            </a:r>
            <a:r>
              <a:rPr lang="en-US" dirty="0" smtClean="0"/>
              <a:t> </a:t>
            </a:r>
            <a:r>
              <a:rPr lang="en-US" dirty="0" err="1" smtClean="0"/>
              <a:t>бүдүүвч</a:t>
            </a:r>
            <a:r>
              <a:rPr lang="en-US" dirty="0" smtClean="0"/>
              <a:t>, </a:t>
            </a:r>
            <a:r>
              <a:rPr lang="en-US" dirty="0" err="1" smtClean="0"/>
              <a:t>арга</a:t>
            </a:r>
            <a:r>
              <a:rPr lang="en-US" dirty="0" smtClean="0"/>
              <a:t> </a:t>
            </a:r>
            <a:r>
              <a:rPr lang="en-US" dirty="0" err="1" smtClean="0"/>
              <a:t>зэрэг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МҮГ-</a:t>
            </a:r>
            <a:r>
              <a:rPr lang="en-US" dirty="0" err="1" smtClean="0"/>
              <a:t>ын</a:t>
            </a:r>
            <a:r>
              <a:rPr lang="en-US" dirty="0" smtClean="0"/>
              <a:t> </a:t>
            </a:r>
            <a:r>
              <a:rPr lang="en-US" dirty="0" err="1" smtClean="0"/>
              <a:t>ил</a:t>
            </a:r>
            <a:r>
              <a:rPr lang="en-US" dirty="0" smtClean="0"/>
              <a:t> </a:t>
            </a:r>
            <a:r>
              <a:rPr lang="en-US" dirty="0" err="1" smtClean="0"/>
              <a:t>талбайд</a:t>
            </a:r>
            <a:r>
              <a:rPr lang="en-US" dirty="0" smtClean="0"/>
              <a:t> </a:t>
            </a:r>
            <a:r>
              <a:rPr lang="en-US" dirty="0" err="1" smtClean="0"/>
              <a:t>ургуулсан</a:t>
            </a:r>
            <a:r>
              <a:rPr lang="en-US" dirty="0" smtClean="0"/>
              <a:t> </a:t>
            </a:r>
            <a:r>
              <a:rPr lang="en-US" dirty="0" err="1" smtClean="0"/>
              <a:t>тарьцыг</a:t>
            </a:r>
            <a:r>
              <a:rPr lang="en-US" dirty="0" smtClean="0"/>
              <a:t> </a:t>
            </a:r>
            <a:r>
              <a:rPr lang="en-US" dirty="0" err="1" smtClean="0"/>
              <a:t>шилжүүлэхтэй</a:t>
            </a:r>
            <a:r>
              <a:rPr lang="en-US" dirty="0" smtClean="0"/>
              <a:t> </a:t>
            </a:r>
            <a:r>
              <a:rPr lang="en-US" dirty="0" err="1" smtClean="0"/>
              <a:t>адил</a:t>
            </a:r>
            <a:r>
              <a:rPr lang="en-US" dirty="0" smtClean="0"/>
              <a:t> </a:t>
            </a:r>
            <a:r>
              <a:rPr lang="en-US" dirty="0" err="1" smtClean="0"/>
              <a:t>аргаар</a:t>
            </a:r>
            <a:r>
              <a:rPr lang="en-US" dirty="0" smtClean="0"/>
              <a:t> </a:t>
            </a:r>
            <a:r>
              <a:rPr lang="en-US" dirty="0" err="1" smtClean="0"/>
              <a:t>гүйцэтгэнэ</a:t>
            </a:r>
            <a:r>
              <a:rPr lang="en-US" dirty="0" smtClean="0"/>
              <a:t>.</a:t>
            </a:r>
            <a:endParaRPr lang="mn-MN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Цөл</a:t>
            </a:r>
            <a:r>
              <a:rPr lang="en-US" dirty="0" smtClean="0"/>
              <a:t>, </a:t>
            </a:r>
            <a:r>
              <a:rPr lang="en-US" dirty="0" err="1" smtClean="0"/>
              <a:t>цөлийн</a:t>
            </a:r>
            <a:r>
              <a:rPr lang="en-US" dirty="0" smtClean="0"/>
              <a:t> </a:t>
            </a:r>
            <a:r>
              <a:rPr lang="en-US" dirty="0" err="1" smtClean="0"/>
              <a:t>хээрийн</a:t>
            </a:r>
            <a:r>
              <a:rPr lang="en-US" dirty="0" smtClean="0"/>
              <a:t> </a:t>
            </a:r>
            <a:r>
              <a:rPr lang="en-US" dirty="0" err="1" smtClean="0"/>
              <a:t>бүсийн</a:t>
            </a:r>
            <a:r>
              <a:rPr lang="en-US" dirty="0" smtClean="0"/>
              <a:t> </a:t>
            </a:r>
            <a:r>
              <a:rPr lang="en-US" dirty="0" err="1" smtClean="0"/>
              <a:t>бэлчээрийн</a:t>
            </a:r>
            <a:r>
              <a:rPr lang="en-US" dirty="0" smtClean="0"/>
              <a:t> </a:t>
            </a:r>
            <a:r>
              <a:rPr lang="en-US" dirty="0" err="1" smtClean="0"/>
              <a:t>талбайн</a:t>
            </a:r>
            <a:r>
              <a:rPr lang="en-US" dirty="0" smtClean="0"/>
              <a:t> </a:t>
            </a:r>
            <a:r>
              <a:rPr lang="en-US" dirty="0" err="1" smtClean="0"/>
              <a:t>хөрсийг</a:t>
            </a:r>
            <a:r>
              <a:rPr lang="en-US" dirty="0" smtClean="0"/>
              <a:t> </a:t>
            </a:r>
            <a:r>
              <a:rPr lang="en-US" dirty="0" err="1" smtClean="0"/>
              <a:t>хамгаалах</a:t>
            </a:r>
            <a:r>
              <a:rPr lang="en-US" dirty="0" smtClean="0"/>
              <a:t>, </a:t>
            </a:r>
            <a:r>
              <a:rPr lang="en-US" dirty="0" err="1" smtClean="0"/>
              <a:t>ургацыг</a:t>
            </a:r>
            <a:r>
              <a:rPr lang="en-US" dirty="0" smtClean="0"/>
              <a:t> </a:t>
            </a:r>
            <a:r>
              <a:rPr lang="en-US" dirty="0" err="1" smtClean="0"/>
              <a:t>нэмэгдүүлэх</a:t>
            </a:r>
            <a:r>
              <a:rPr lang="en-US" dirty="0" smtClean="0"/>
              <a:t> </a:t>
            </a:r>
            <a:r>
              <a:rPr lang="en-US" dirty="0" err="1" smtClean="0"/>
              <a:t>зорилгоор</a:t>
            </a:r>
            <a:r>
              <a:rPr lang="en-US" dirty="0" smtClean="0"/>
              <a:t> </a:t>
            </a:r>
            <a:r>
              <a:rPr lang="en-US" dirty="0" err="1" smtClean="0"/>
              <a:t>тарих</a:t>
            </a:r>
            <a:r>
              <a:rPr lang="en-US" dirty="0" smtClean="0"/>
              <a:t> </a:t>
            </a:r>
            <a:r>
              <a:rPr lang="en-US" dirty="0" err="1" smtClean="0"/>
              <a:t>зурвасыг</a:t>
            </a:r>
            <a:r>
              <a:rPr lang="en-US" dirty="0" smtClean="0"/>
              <a:t> </a:t>
            </a:r>
            <a:r>
              <a:rPr lang="en-US" dirty="0" err="1" smtClean="0"/>
              <a:t>эгнээний</a:t>
            </a:r>
            <a:r>
              <a:rPr lang="en-US" dirty="0" smtClean="0"/>
              <a:t> </a:t>
            </a:r>
            <a:r>
              <a:rPr lang="en-US" dirty="0" err="1" smtClean="0"/>
              <a:t>өргөн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0,7 м, </a:t>
            </a:r>
            <a:r>
              <a:rPr lang="en-US" dirty="0" err="1" smtClean="0"/>
              <a:t>эгнээ</a:t>
            </a:r>
            <a:r>
              <a:rPr lang="en-US" dirty="0" smtClean="0"/>
              <a:t> </a:t>
            </a:r>
            <a:r>
              <a:rPr lang="en-US" dirty="0" err="1" smtClean="0"/>
              <a:t>хоорондын</a:t>
            </a:r>
            <a:r>
              <a:rPr lang="en-US" dirty="0" smtClean="0"/>
              <a:t> </a:t>
            </a:r>
            <a:r>
              <a:rPr lang="en-US" dirty="0" err="1" smtClean="0"/>
              <a:t>зай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3,0 м </a:t>
            </a:r>
            <a:r>
              <a:rPr lang="en-US" dirty="0" err="1" smtClean="0"/>
              <a:t>байх</a:t>
            </a:r>
            <a:r>
              <a:rPr lang="en-US" dirty="0" smtClean="0"/>
              <a:t> </a:t>
            </a:r>
            <a:r>
              <a:rPr lang="en-US" dirty="0" err="1" smtClean="0"/>
              <a:t>бөгөөд</a:t>
            </a:r>
            <a:r>
              <a:rPr lang="en-US" dirty="0" smtClean="0"/>
              <a:t> </a:t>
            </a:r>
            <a:r>
              <a:rPr lang="en-US" dirty="0" err="1" smtClean="0"/>
              <a:t>энэ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en-US" dirty="0" smtClean="0"/>
              <a:t> 3 </a:t>
            </a:r>
            <a:r>
              <a:rPr lang="en-US" dirty="0" err="1" smtClean="0"/>
              <a:t>эгнээнээс</a:t>
            </a:r>
            <a:r>
              <a:rPr lang="en-US" dirty="0" smtClean="0"/>
              <a:t> </a:t>
            </a:r>
            <a:r>
              <a:rPr lang="en-US" dirty="0" err="1" smtClean="0"/>
              <a:t>бүрдэнэ</a:t>
            </a:r>
            <a:r>
              <a:rPr lang="en-US" dirty="0" smtClean="0"/>
              <a:t>. </a:t>
            </a:r>
            <a:endParaRPr lang="mn-MN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Харин</a:t>
            </a:r>
            <a:r>
              <a:rPr lang="en-US" dirty="0" smtClean="0"/>
              <a:t> 3 </a:t>
            </a:r>
            <a:r>
              <a:rPr lang="en-US" dirty="0" err="1" smtClean="0"/>
              <a:t>эгнээний</a:t>
            </a:r>
            <a:r>
              <a:rPr lang="en-US" dirty="0" smtClean="0"/>
              <a:t> </a:t>
            </a:r>
            <a:r>
              <a:rPr lang="en-US" dirty="0" err="1" smtClean="0"/>
              <a:t>зурвасны</a:t>
            </a:r>
            <a:r>
              <a:rPr lang="en-US" dirty="0" smtClean="0"/>
              <a:t> </a:t>
            </a:r>
            <a:r>
              <a:rPr lang="en-US" dirty="0" err="1" smtClean="0"/>
              <a:t>хоорондын</a:t>
            </a:r>
            <a:r>
              <a:rPr lang="en-US" dirty="0" smtClean="0"/>
              <a:t> </a:t>
            </a:r>
            <a:r>
              <a:rPr lang="en-US" dirty="0" err="1" smtClean="0"/>
              <a:t>алгасах</a:t>
            </a:r>
            <a:r>
              <a:rPr lang="en-US" dirty="0" smtClean="0"/>
              <a:t> </a:t>
            </a:r>
            <a:r>
              <a:rPr lang="en-US" dirty="0" err="1" smtClean="0"/>
              <a:t>зайг</a:t>
            </a:r>
            <a:r>
              <a:rPr lang="en-US" dirty="0" smtClean="0"/>
              <a:t> </a:t>
            </a:r>
            <a:r>
              <a:rPr lang="en-US" dirty="0" err="1" smtClean="0"/>
              <a:t>ургах</a:t>
            </a:r>
            <a:r>
              <a:rPr lang="en-US" dirty="0" smtClean="0"/>
              <a:t> </a:t>
            </a:r>
            <a:r>
              <a:rPr lang="en-US" dirty="0" err="1" smtClean="0"/>
              <a:t>орчин</a:t>
            </a:r>
            <a:r>
              <a:rPr lang="en-US" dirty="0" smtClean="0"/>
              <a:t> </a:t>
            </a:r>
            <a:r>
              <a:rPr lang="en-US" dirty="0" err="1" smtClean="0"/>
              <a:t>нөхцлөөс</a:t>
            </a:r>
            <a:r>
              <a:rPr lang="en-US" dirty="0" smtClean="0"/>
              <a:t> </a:t>
            </a:r>
            <a:r>
              <a:rPr lang="en-US" dirty="0" err="1" smtClean="0"/>
              <a:t>шалтгаалж</a:t>
            </a:r>
            <a:r>
              <a:rPr lang="en-US" dirty="0" smtClean="0"/>
              <a:t> 30, 20, 15 м-</a:t>
            </a:r>
            <a:r>
              <a:rPr lang="en-US" dirty="0" err="1" smtClean="0"/>
              <a:t>ээр</a:t>
            </a:r>
            <a:r>
              <a:rPr lang="en-US" dirty="0" smtClean="0"/>
              <a:t> </a:t>
            </a:r>
            <a:r>
              <a:rPr lang="en-US" dirty="0" err="1" smtClean="0"/>
              <a:t>сонгон</a:t>
            </a:r>
            <a:r>
              <a:rPr lang="en-US" dirty="0" smtClean="0"/>
              <a:t> </a:t>
            </a:r>
            <a:r>
              <a:rPr lang="en-US" dirty="0" err="1" smtClean="0"/>
              <a:t>тогтооно</a:t>
            </a:r>
            <a:r>
              <a:rPr lang="en-US" dirty="0" smtClean="0"/>
              <a:t>. </a:t>
            </a:r>
            <a:endParaRPr lang="mn-MN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Цөлийн</a:t>
            </a:r>
            <a:r>
              <a:rPr lang="en-US" dirty="0" smtClean="0"/>
              <a:t> </a:t>
            </a:r>
            <a:r>
              <a:rPr lang="en-US" dirty="0" err="1" smtClean="0"/>
              <a:t>хээрийн</a:t>
            </a:r>
            <a:r>
              <a:rPr lang="en-US" dirty="0" smtClean="0"/>
              <a:t> </a:t>
            </a:r>
            <a:r>
              <a:rPr lang="en-US" dirty="0" err="1" smtClean="0"/>
              <a:t>бүсийн</a:t>
            </a:r>
            <a:r>
              <a:rPr lang="en-US" dirty="0" smtClean="0"/>
              <a:t> </a:t>
            </a:r>
            <a:r>
              <a:rPr lang="en-US" dirty="0" err="1" smtClean="0"/>
              <a:t>харьцангуй</a:t>
            </a:r>
            <a:r>
              <a:rPr lang="en-US" dirty="0" smtClean="0"/>
              <a:t> </a:t>
            </a:r>
            <a:r>
              <a:rPr lang="en-US" dirty="0" err="1" smtClean="0"/>
              <a:t>зөөлөн</a:t>
            </a:r>
            <a:r>
              <a:rPr lang="en-US" dirty="0" smtClean="0"/>
              <a:t> </a:t>
            </a:r>
            <a:r>
              <a:rPr lang="en-US" dirty="0" err="1" smtClean="0"/>
              <a:t>уур</a:t>
            </a:r>
            <a:r>
              <a:rPr lang="en-US" dirty="0" smtClean="0"/>
              <a:t> </a:t>
            </a:r>
            <a:r>
              <a:rPr lang="en-US" dirty="0" err="1" smtClean="0"/>
              <a:t>амьсгалтай</a:t>
            </a:r>
            <a:r>
              <a:rPr lang="en-US" dirty="0" smtClean="0"/>
              <a:t>, </a:t>
            </a:r>
            <a:r>
              <a:rPr lang="en-US" dirty="0" err="1" smtClean="0"/>
              <a:t>хур</a:t>
            </a:r>
            <a:r>
              <a:rPr lang="en-US" dirty="0" smtClean="0"/>
              <a:t> </a:t>
            </a:r>
            <a:r>
              <a:rPr lang="en-US" dirty="0" err="1" smtClean="0"/>
              <a:t>тунадас</a:t>
            </a:r>
            <a:r>
              <a:rPr lang="en-US" dirty="0" smtClean="0"/>
              <a:t> </a:t>
            </a:r>
            <a:r>
              <a:rPr lang="en-US" dirty="0" err="1" smtClean="0"/>
              <a:t>ахиу</a:t>
            </a:r>
            <a:r>
              <a:rPr lang="en-US" dirty="0" smtClean="0"/>
              <a:t> </a:t>
            </a:r>
            <a:r>
              <a:rPr lang="en-US" dirty="0" err="1" smtClean="0"/>
              <a:t>унадаг</a:t>
            </a:r>
            <a:r>
              <a:rPr lang="en-US" dirty="0" smtClean="0"/>
              <a:t> </a:t>
            </a:r>
            <a:r>
              <a:rPr lang="en-US" dirty="0" err="1" smtClean="0"/>
              <a:t>нутагт</a:t>
            </a:r>
            <a:r>
              <a:rPr lang="en-US" dirty="0" smtClean="0"/>
              <a:t> </a:t>
            </a:r>
            <a:r>
              <a:rPr lang="en-US" dirty="0" err="1" smtClean="0"/>
              <a:t>зурвас</a:t>
            </a:r>
            <a:r>
              <a:rPr lang="en-US" dirty="0" smtClean="0"/>
              <a:t> </a:t>
            </a:r>
            <a:r>
              <a:rPr lang="en-US" dirty="0" err="1" smtClean="0"/>
              <a:t>хоорондын</a:t>
            </a:r>
            <a:r>
              <a:rPr lang="en-US" dirty="0" smtClean="0"/>
              <a:t> </a:t>
            </a:r>
            <a:r>
              <a:rPr lang="en-US" dirty="0" err="1" smtClean="0"/>
              <a:t>алсгалтын</a:t>
            </a:r>
            <a:r>
              <a:rPr lang="en-US" dirty="0" smtClean="0"/>
              <a:t> </a:t>
            </a:r>
            <a:r>
              <a:rPr lang="en-US" dirty="0" err="1" smtClean="0"/>
              <a:t>зайг</a:t>
            </a:r>
            <a:r>
              <a:rPr lang="en-US" dirty="0" smtClean="0"/>
              <a:t> 30 м-</a:t>
            </a:r>
            <a:r>
              <a:rPr lang="en-US" dirty="0" err="1" smtClean="0"/>
              <a:t>ээр</a:t>
            </a:r>
            <a:r>
              <a:rPr lang="en-US" dirty="0" smtClean="0"/>
              <a:t> </a:t>
            </a:r>
            <a:r>
              <a:rPr lang="en-US" dirty="0" err="1" smtClean="0"/>
              <a:t>тогтоож</a:t>
            </a:r>
            <a:r>
              <a:rPr lang="en-US" dirty="0" smtClean="0"/>
              <a:t> </a:t>
            </a:r>
            <a:r>
              <a:rPr lang="en-US" dirty="0" err="1" smtClean="0"/>
              <a:t>болох</a:t>
            </a:r>
            <a:r>
              <a:rPr lang="en-US" dirty="0" smtClean="0"/>
              <a:t> </a:t>
            </a:r>
            <a:r>
              <a:rPr lang="en-US" dirty="0" err="1" smtClean="0"/>
              <a:t>бөгөөд</a:t>
            </a:r>
            <a:r>
              <a:rPr lang="en-US" dirty="0" smtClean="0"/>
              <a:t> </a:t>
            </a:r>
            <a:r>
              <a:rPr lang="en-US" dirty="0" err="1" smtClean="0"/>
              <a:t>цөлийн</a:t>
            </a:r>
            <a:r>
              <a:rPr lang="en-US" dirty="0" smtClean="0"/>
              <a:t> </a:t>
            </a:r>
            <a:r>
              <a:rPr lang="en-US" dirty="0" err="1" smtClean="0"/>
              <a:t>бүс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 </a:t>
            </a:r>
            <a:r>
              <a:rPr lang="en-US" dirty="0" err="1" smtClean="0"/>
              <a:t>уу</a:t>
            </a:r>
            <a:r>
              <a:rPr lang="en-US" dirty="0" smtClean="0"/>
              <a:t> </a:t>
            </a:r>
            <a:r>
              <a:rPr lang="en-US" dirty="0" err="1" smtClean="0"/>
              <a:t>гандуу</a:t>
            </a:r>
            <a:r>
              <a:rPr lang="en-US" dirty="0" smtClean="0"/>
              <a:t> </a:t>
            </a:r>
            <a:r>
              <a:rPr lang="en-US" dirty="0" err="1" smtClean="0"/>
              <a:t>нөхцөлд</a:t>
            </a:r>
            <a:r>
              <a:rPr lang="en-US" dirty="0" smtClean="0"/>
              <a:t> </a:t>
            </a:r>
            <a:r>
              <a:rPr lang="en-US" dirty="0" err="1" smtClean="0"/>
              <a:t>түүнийг</a:t>
            </a:r>
            <a:r>
              <a:rPr lang="en-US" dirty="0" smtClean="0"/>
              <a:t> 20, 15 м </a:t>
            </a:r>
            <a:r>
              <a:rPr lang="en-US" dirty="0" err="1" smtClean="0"/>
              <a:t>хүртэл</a:t>
            </a:r>
            <a:r>
              <a:rPr lang="en-US" dirty="0" smtClean="0"/>
              <a:t> </a:t>
            </a:r>
            <a:r>
              <a:rPr lang="en-US" dirty="0" err="1" smtClean="0"/>
              <a:t>багасгана</a:t>
            </a:r>
            <a:endParaRPr lang="mn-MN" dirty="0" smtClean="0"/>
          </a:p>
          <a:p>
            <a:pPr>
              <a:buFont typeface="Arial" pitchFamily="34" charset="0"/>
              <a:buChar char="•"/>
            </a:pPr>
            <a:endParaRPr lang="mn-MN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 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762000"/>
            <a:ext cx="7086600" cy="521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7467600" cy="5864352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Бортголсон</a:t>
            </a:r>
            <a:r>
              <a:rPr lang="en-US" dirty="0" smtClean="0"/>
              <a:t> </a:t>
            </a:r>
            <a:r>
              <a:rPr lang="en-US" dirty="0" err="1" smtClean="0"/>
              <a:t>тарьцыг</a:t>
            </a:r>
            <a:r>
              <a:rPr lang="en-US" dirty="0" smtClean="0"/>
              <a:t> </a:t>
            </a:r>
            <a:r>
              <a:rPr lang="en-US" dirty="0" err="1" smtClean="0"/>
              <a:t>тарих</a:t>
            </a:r>
            <a:r>
              <a:rPr lang="en-US" dirty="0" smtClean="0"/>
              <a:t> </a:t>
            </a:r>
            <a:r>
              <a:rPr lang="en-US" dirty="0" err="1" smtClean="0"/>
              <a:t>зурвасны</a:t>
            </a:r>
            <a:r>
              <a:rPr lang="en-US" dirty="0" smtClean="0"/>
              <a:t> </a:t>
            </a:r>
            <a:r>
              <a:rPr lang="en-US" dirty="0" err="1" smtClean="0"/>
              <a:t>хөрсийг</a:t>
            </a:r>
            <a:r>
              <a:rPr lang="en-US" dirty="0" smtClean="0"/>
              <a:t> ПН-4-35 </a:t>
            </a:r>
            <a:r>
              <a:rPr lang="en-US" dirty="0" err="1" smtClean="0"/>
              <a:t>маркийн</a:t>
            </a:r>
            <a:r>
              <a:rPr lang="en-US" dirty="0" smtClean="0"/>
              <a:t> </a:t>
            </a:r>
            <a:r>
              <a:rPr lang="en-US" dirty="0" err="1" smtClean="0"/>
              <a:t>анжисны</a:t>
            </a:r>
            <a:r>
              <a:rPr lang="en-US" dirty="0" smtClean="0"/>
              <a:t> </a:t>
            </a:r>
            <a:r>
              <a:rPr lang="en-US" dirty="0" err="1" smtClean="0"/>
              <a:t>хоёр</a:t>
            </a:r>
            <a:r>
              <a:rPr lang="en-US" dirty="0" smtClean="0"/>
              <a:t> </a:t>
            </a:r>
            <a:r>
              <a:rPr lang="en-US" dirty="0" err="1" smtClean="0"/>
              <a:t>хутгаар</a:t>
            </a:r>
            <a:r>
              <a:rPr lang="en-US" dirty="0" smtClean="0"/>
              <a:t> (0,7 м </a:t>
            </a:r>
            <a:r>
              <a:rPr lang="en-US" dirty="0" err="1" smtClean="0"/>
              <a:t>өргөн</a:t>
            </a:r>
            <a:r>
              <a:rPr lang="en-US" dirty="0" smtClean="0"/>
              <a:t>) 25-30 </a:t>
            </a:r>
            <a:r>
              <a:rPr lang="en-US" dirty="0" err="1" smtClean="0"/>
              <a:t>см</a:t>
            </a:r>
            <a:r>
              <a:rPr lang="en-US" dirty="0" smtClean="0"/>
              <a:t> </a:t>
            </a:r>
            <a:r>
              <a:rPr lang="en-US" dirty="0" err="1" smtClean="0"/>
              <a:t>хагалахын</a:t>
            </a:r>
            <a:r>
              <a:rPr lang="en-US" dirty="0" smtClean="0"/>
              <a:t> </a:t>
            </a:r>
            <a:r>
              <a:rPr lang="en-US" dirty="0" err="1" smtClean="0"/>
              <a:t>хамт</a:t>
            </a:r>
            <a:r>
              <a:rPr lang="en-US" dirty="0" smtClean="0"/>
              <a:t>, </a:t>
            </a:r>
            <a:r>
              <a:rPr lang="en-US" dirty="0" err="1" smtClean="0"/>
              <a:t>зиг-заг</a:t>
            </a:r>
            <a:r>
              <a:rPr lang="en-US" dirty="0" smtClean="0"/>
              <a:t> </a:t>
            </a:r>
            <a:r>
              <a:rPr lang="en-US" dirty="0" err="1" smtClean="0"/>
              <a:t>борнойгоор</a:t>
            </a:r>
            <a:r>
              <a:rPr lang="en-US" dirty="0" smtClean="0"/>
              <a:t> </a:t>
            </a:r>
            <a:r>
              <a:rPr lang="en-US" dirty="0" err="1" smtClean="0"/>
              <a:t>борнойдож</a:t>
            </a:r>
            <a:r>
              <a:rPr lang="en-US" dirty="0" smtClean="0"/>
              <a:t> </a:t>
            </a:r>
            <a:r>
              <a:rPr lang="en-US" dirty="0" err="1" smtClean="0"/>
              <a:t>боловсруулна</a:t>
            </a:r>
            <a:r>
              <a:rPr lang="en-US" dirty="0" smtClean="0"/>
              <a:t>.</a:t>
            </a:r>
            <a:endParaRPr lang="mn-MN" dirty="0" smtClean="0"/>
          </a:p>
          <a:p>
            <a:r>
              <a:rPr lang="en-US" dirty="0" err="1" smtClean="0"/>
              <a:t>Бортогонд</a:t>
            </a:r>
            <a:r>
              <a:rPr lang="en-US" dirty="0" smtClean="0"/>
              <a:t> </a:t>
            </a:r>
            <a:r>
              <a:rPr lang="en-US" dirty="0" err="1" smtClean="0"/>
              <a:t>ургуулсан</a:t>
            </a:r>
            <a:r>
              <a:rPr lang="en-US" dirty="0" smtClean="0"/>
              <a:t> </a:t>
            </a:r>
            <a:r>
              <a:rPr lang="en-US" dirty="0" err="1" smtClean="0"/>
              <a:t>загийн</a:t>
            </a:r>
            <a:r>
              <a:rPr lang="en-US" dirty="0" smtClean="0"/>
              <a:t> </a:t>
            </a:r>
            <a:r>
              <a:rPr lang="en-US" dirty="0" err="1" smtClean="0"/>
              <a:t>тарьцыг</a:t>
            </a:r>
            <a:r>
              <a:rPr lang="en-US" dirty="0" smtClean="0"/>
              <a:t> </a:t>
            </a:r>
            <a:r>
              <a:rPr lang="en-US" dirty="0" err="1" smtClean="0"/>
              <a:t>анхны</a:t>
            </a:r>
            <a:r>
              <a:rPr lang="en-US" dirty="0" smtClean="0"/>
              <a:t> </a:t>
            </a:r>
            <a:r>
              <a:rPr lang="en-US" dirty="0" err="1" smtClean="0"/>
              <a:t>жилийн</a:t>
            </a:r>
            <a:r>
              <a:rPr lang="en-US" dirty="0" smtClean="0"/>
              <a:t> </a:t>
            </a:r>
            <a:r>
              <a:rPr lang="en-US" dirty="0" err="1" smtClean="0"/>
              <a:t>ургалтын</a:t>
            </a:r>
            <a:r>
              <a:rPr lang="en-US" dirty="0" smtClean="0"/>
              <a:t> </a:t>
            </a:r>
            <a:r>
              <a:rPr lang="en-US" dirty="0" err="1" smtClean="0"/>
              <a:t>хугацаанд</a:t>
            </a:r>
            <a:r>
              <a:rPr lang="en-US" dirty="0" smtClean="0"/>
              <a:t> </a:t>
            </a:r>
            <a:r>
              <a:rPr lang="en-US" dirty="0" err="1" smtClean="0"/>
              <a:t>шилжүүлэн</a:t>
            </a:r>
            <a:r>
              <a:rPr lang="en-US" dirty="0" smtClean="0"/>
              <a:t> </a:t>
            </a:r>
            <a:r>
              <a:rPr lang="en-US" dirty="0" err="1" smtClean="0"/>
              <a:t>суулгана</a:t>
            </a:r>
            <a:r>
              <a:rPr lang="en-US" dirty="0" smtClean="0"/>
              <a:t>. </a:t>
            </a:r>
            <a:r>
              <a:rPr lang="en-US" dirty="0" err="1" smtClean="0"/>
              <a:t>Шилжүүлэн</a:t>
            </a:r>
            <a:r>
              <a:rPr lang="en-US" dirty="0" smtClean="0"/>
              <a:t> </a:t>
            </a:r>
            <a:r>
              <a:rPr lang="en-US" dirty="0" err="1" smtClean="0"/>
              <a:t>суулгах</a:t>
            </a:r>
            <a:r>
              <a:rPr lang="en-US" dirty="0" smtClean="0"/>
              <a:t> </a:t>
            </a:r>
            <a:r>
              <a:rPr lang="en-US" dirty="0" err="1" smtClean="0"/>
              <a:t>бортоголсон</a:t>
            </a:r>
            <a:r>
              <a:rPr lang="en-US" dirty="0" smtClean="0"/>
              <a:t> </a:t>
            </a:r>
            <a:r>
              <a:rPr lang="en-US" dirty="0" err="1" smtClean="0"/>
              <a:t>тарьцны</a:t>
            </a:r>
            <a:r>
              <a:rPr lang="en-US" dirty="0" smtClean="0"/>
              <a:t> </a:t>
            </a:r>
            <a:r>
              <a:rPr lang="en-US" dirty="0" err="1" smtClean="0"/>
              <a:t>өндөр</a:t>
            </a:r>
            <a:r>
              <a:rPr lang="en-US" dirty="0" smtClean="0"/>
              <a:t> 15-17 </a:t>
            </a:r>
            <a:r>
              <a:rPr lang="en-US" dirty="0" err="1" smtClean="0"/>
              <a:t>см-ээс</a:t>
            </a:r>
            <a:r>
              <a:rPr lang="en-US" dirty="0" smtClean="0"/>
              <a:t> </a:t>
            </a:r>
            <a:r>
              <a:rPr lang="en-US" dirty="0" err="1" smtClean="0"/>
              <a:t>багагүй</a:t>
            </a:r>
            <a:r>
              <a:rPr lang="en-US" dirty="0" smtClean="0"/>
              <a:t>, </a:t>
            </a:r>
            <a:r>
              <a:rPr lang="en-US" dirty="0" err="1" smtClean="0"/>
              <a:t>үндэсний</a:t>
            </a:r>
            <a:r>
              <a:rPr lang="en-US" dirty="0" smtClean="0"/>
              <a:t> </a:t>
            </a:r>
            <a:r>
              <a:rPr lang="en-US" dirty="0" err="1" smtClean="0"/>
              <a:t>урт</a:t>
            </a:r>
            <a:r>
              <a:rPr lang="en-US" dirty="0" smtClean="0"/>
              <a:t> 17-20 </a:t>
            </a:r>
            <a:r>
              <a:rPr lang="en-US" dirty="0" err="1" smtClean="0"/>
              <a:t>см-ээс</a:t>
            </a:r>
            <a:r>
              <a:rPr lang="en-US" dirty="0" smtClean="0"/>
              <a:t> </a:t>
            </a:r>
            <a:r>
              <a:rPr lang="en-US" dirty="0" err="1" smtClean="0"/>
              <a:t>богиногүй</a:t>
            </a:r>
            <a:r>
              <a:rPr lang="en-US" dirty="0" smtClean="0"/>
              <a:t> </a:t>
            </a:r>
            <a:r>
              <a:rPr lang="en-US" dirty="0" err="1" smtClean="0"/>
              <a:t>байвал</a:t>
            </a:r>
            <a:r>
              <a:rPr lang="en-US" dirty="0" smtClean="0"/>
              <a:t> </a:t>
            </a:r>
            <a:r>
              <a:rPr lang="en-US" dirty="0" err="1" smtClean="0"/>
              <a:t>зохино</a:t>
            </a:r>
            <a:endParaRPr lang="mn-MN" dirty="0" smtClean="0"/>
          </a:p>
          <a:p>
            <a:r>
              <a:rPr lang="en-US" dirty="0" err="1" smtClean="0"/>
              <a:t>Зурвасанд</a:t>
            </a:r>
            <a:r>
              <a:rPr lang="en-US" dirty="0" smtClean="0"/>
              <a:t> </a:t>
            </a:r>
            <a:r>
              <a:rPr lang="en-US" dirty="0" err="1" smtClean="0"/>
              <a:t>тарих</a:t>
            </a:r>
            <a:r>
              <a:rPr lang="en-US" dirty="0" smtClean="0"/>
              <a:t> </a:t>
            </a:r>
            <a:r>
              <a:rPr lang="en-US" dirty="0" err="1" smtClean="0"/>
              <a:t>тарьцны</a:t>
            </a:r>
            <a:r>
              <a:rPr lang="en-US" dirty="0" smtClean="0"/>
              <a:t> </a:t>
            </a:r>
            <a:r>
              <a:rPr lang="en-US" dirty="0" err="1" smtClean="0"/>
              <a:t>ургамал</a:t>
            </a:r>
            <a:r>
              <a:rPr lang="en-US" dirty="0" smtClean="0"/>
              <a:t> </a:t>
            </a:r>
            <a:r>
              <a:rPr lang="en-US" dirty="0" err="1" smtClean="0"/>
              <a:t>хооронд</a:t>
            </a:r>
            <a:r>
              <a:rPr lang="en-US" dirty="0" smtClean="0"/>
              <a:t> 3-4 м </a:t>
            </a:r>
            <a:r>
              <a:rPr lang="en-US" dirty="0" err="1" smtClean="0"/>
              <a:t>зайтай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. </a:t>
            </a:r>
            <a:r>
              <a:rPr lang="en-US" dirty="0" err="1" smtClean="0"/>
              <a:t>Зурвас</a:t>
            </a:r>
            <a:r>
              <a:rPr lang="en-US" dirty="0" smtClean="0"/>
              <a:t> </a:t>
            </a:r>
            <a:r>
              <a:rPr lang="en-US" dirty="0" err="1" smtClean="0"/>
              <a:t>хоорондын</a:t>
            </a:r>
            <a:r>
              <a:rPr lang="en-US" dirty="0" smtClean="0"/>
              <a:t> </a:t>
            </a:r>
            <a:r>
              <a:rPr lang="en-US" dirty="0" err="1" smtClean="0"/>
              <a:t>алгасах</a:t>
            </a:r>
            <a:r>
              <a:rPr lang="en-US" dirty="0" smtClean="0"/>
              <a:t> </a:t>
            </a:r>
            <a:r>
              <a:rPr lang="en-US" dirty="0" err="1" smtClean="0"/>
              <a:t>зайнаас</a:t>
            </a:r>
            <a:r>
              <a:rPr lang="en-US" dirty="0" smtClean="0"/>
              <a:t> </a:t>
            </a:r>
            <a:r>
              <a:rPr lang="en-US" dirty="0" err="1" smtClean="0"/>
              <a:t>хамаарч</a:t>
            </a:r>
            <a:r>
              <a:rPr lang="en-US" dirty="0" smtClean="0"/>
              <a:t> 1 </a:t>
            </a:r>
            <a:r>
              <a:rPr lang="en-US" dirty="0" err="1" smtClean="0"/>
              <a:t>га</a:t>
            </a:r>
            <a:r>
              <a:rPr lang="en-US" dirty="0" smtClean="0"/>
              <a:t>-д </a:t>
            </a:r>
            <a:r>
              <a:rPr lang="en-US" dirty="0" err="1" smtClean="0"/>
              <a:t>орох</a:t>
            </a:r>
            <a:r>
              <a:rPr lang="en-US" dirty="0" smtClean="0"/>
              <a:t> </a:t>
            </a:r>
            <a:r>
              <a:rPr lang="en-US" dirty="0" err="1" smtClean="0"/>
              <a:t>тарьцны</a:t>
            </a:r>
            <a:r>
              <a:rPr lang="en-US" dirty="0" smtClean="0"/>
              <a:t> </a:t>
            </a:r>
            <a:r>
              <a:rPr lang="en-US" dirty="0" err="1" smtClean="0"/>
              <a:t>тоо</a:t>
            </a:r>
            <a:r>
              <a:rPr lang="en-US" dirty="0" smtClean="0"/>
              <a:t> </a:t>
            </a:r>
            <a:r>
              <a:rPr lang="en-US" dirty="0" err="1" smtClean="0"/>
              <a:t>харилцан</a:t>
            </a:r>
            <a:r>
              <a:rPr lang="en-US" dirty="0" smtClean="0"/>
              <a:t> </a:t>
            </a:r>
            <a:r>
              <a:rPr lang="en-US" dirty="0" err="1" smtClean="0"/>
              <a:t>адилгүй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. </a:t>
            </a:r>
            <a:r>
              <a:rPr lang="en-US" dirty="0" err="1" smtClean="0"/>
              <a:t>Зурвас</a:t>
            </a:r>
            <a:r>
              <a:rPr lang="en-US" dirty="0" smtClean="0"/>
              <a:t> </a:t>
            </a:r>
            <a:r>
              <a:rPr lang="en-US" dirty="0" err="1" smtClean="0"/>
              <a:t>хоорондын</a:t>
            </a:r>
            <a:r>
              <a:rPr lang="en-US" dirty="0" smtClean="0"/>
              <a:t> </a:t>
            </a:r>
            <a:r>
              <a:rPr lang="en-US" dirty="0" err="1" smtClean="0"/>
              <a:t>зайг</a:t>
            </a:r>
            <a:r>
              <a:rPr lang="en-US" dirty="0" smtClean="0"/>
              <a:t> 15 м-</a:t>
            </a:r>
            <a:r>
              <a:rPr lang="en-US" dirty="0" err="1" smtClean="0"/>
              <a:t>ээр</a:t>
            </a:r>
            <a:r>
              <a:rPr lang="en-US" dirty="0" smtClean="0"/>
              <a:t> </a:t>
            </a:r>
            <a:r>
              <a:rPr lang="en-US" dirty="0" err="1" smtClean="0"/>
              <a:t>авахад</a:t>
            </a:r>
            <a:r>
              <a:rPr lang="en-US" dirty="0" smtClean="0"/>
              <a:t> 1 </a:t>
            </a:r>
            <a:r>
              <a:rPr lang="en-US" dirty="0" err="1" smtClean="0"/>
              <a:t>га</a:t>
            </a:r>
            <a:r>
              <a:rPr lang="en-US" dirty="0" smtClean="0"/>
              <a:t>-д 1200 ш </a:t>
            </a:r>
            <a:r>
              <a:rPr lang="en-US" dirty="0" err="1" smtClean="0"/>
              <a:t>тарьц</a:t>
            </a:r>
            <a:r>
              <a:rPr lang="en-US" dirty="0" smtClean="0"/>
              <a:t> </a:t>
            </a:r>
            <a:r>
              <a:rPr lang="en-US" dirty="0" err="1" smtClean="0"/>
              <a:t>ногдох</a:t>
            </a:r>
            <a:r>
              <a:rPr lang="en-US" dirty="0" smtClean="0"/>
              <a:t> </a:t>
            </a:r>
            <a:r>
              <a:rPr lang="en-US" dirty="0" err="1" smtClean="0"/>
              <a:t>бөгөөд</a:t>
            </a:r>
            <a:r>
              <a:rPr lang="en-US" dirty="0" smtClean="0"/>
              <a:t> 20, 30 м </a:t>
            </a:r>
            <a:r>
              <a:rPr lang="en-US" dirty="0" err="1" smtClean="0"/>
              <a:t>зайтай</a:t>
            </a:r>
            <a:r>
              <a:rPr lang="en-US" dirty="0" smtClean="0"/>
              <a:t> </a:t>
            </a:r>
            <a:r>
              <a:rPr lang="en-US" dirty="0" err="1" smtClean="0"/>
              <a:t>үед</a:t>
            </a:r>
            <a:r>
              <a:rPr lang="en-US" dirty="0" smtClean="0"/>
              <a:t> 1050, 900 ш </a:t>
            </a:r>
            <a:r>
              <a:rPr lang="en-US" dirty="0" err="1" smtClean="0"/>
              <a:t>тарьц</a:t>
            </a:r>
            <a:r>
              <a:rPr lang="en-US" dirty="0" smtClean="0"/>
              <a:t> </a:t>
            </a:r>
            <a:r>
              <a:rPr lang="en-US" dirty="0" err="1" smtClean="0"/>
              <a:t>суулгана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-3957637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err="1" smtClean="0"/>
              <a:t>Зурвасанд</a:t>
            </a:r>
            <a:r>
              <a:rPr lang="en-US" dirty="0" smtClean="0"/>
              <a:t> </a:t>
            </a:r>
            <a:r>
              <a:rPr lang="en-US" dirty="0" err="1" smtClean="0"/>
              <a:t>тарих</a:t>
            </a:r>
            <a:r>
              <a:rPr lang="en-US" dirty="0" smtClean="0"/>
              <a:t> </a:t>
            </a:r>
            <a:r>
              <a:rPr lang="en-US" dirty="0" err="1" smtClean="0"/>
              <a:t>тарьцны</a:t>
            </a:r>
            <a:r>
              <a:rPr lang="en-US" dirty="0" smtClean="0"/>
              <a:t> </a:t>
            </a:r>
            <a:r>
              <a:rPr lang="en-US" dirty="0" err="1" smtClean="0"/>
              <a:t>ургамал</a:t>
            </a:r>
            <a:r>
              <a:rPr lang="en-US" dirty="0" smtClean="0"/>
              <a:t> </a:t>
            </a:r>
            <a:r>
              <a:rPr lang="en-US" dirty="0" err="1" smtClean="0"/>
              <a:t>хооронд</a:t>
            </a:r>
            <a:r>
              <a:rPr lang="en-US" dirty="0" smtClean="0"/>
              <a:t> 3-4 м </a:t>
            </a:r>
            <a:r>
              <a:rPr lang="en-US" dirty="0" err="1" smtClean="0"/>
              <a:t>зайтай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. </a:t>
            </a:r>
            <a:r>
              <a:rPr lang="en-US" dirty="0" err="1" smtClean="0"/>
              <a:t>Зурвас</a:t>
            </a:r>
            <a:r>
              <a:rPr lang="en-US" dirty="0" smtClean="0"/>
              <a:t> </a:t>
            </a:r>
            <a:r>
              <a:rPr lang="en-US" dirty="0" err="1" smtClean="0"/>
              <a:t>хоорондын</a:t>
            </a:r>
            <a:r>
              <a:rPr lang="en-US" dirty="0" smtClean="0"/>
              <a:t> </a:t>
            </a:r>
            <a:r>
              <a:rPr lang="en-US" dirty="0" err="1" smtClean="0"/>
              <a:t>алгасах</a:t>
            </a:r>
            <a:r>
              <a:rPr lang="en-US" dirty="0" smtClean="0"/>
              <a:t> </a:t>
            </a:r>
            <a:r>
              <a:rPr lang="en-US" dirty="0" err="1" smtClean="0"/>
              <a:t>зайнаас</a:t>
            </a:r>
            <a:r>
              <a:rPr lang="en-US" dirty="0" smtClean="0"/>
              <a:t> </a:t>
            </a:r>
            <a:r>
              <a:rPr lang="en-US" dirty="0" err="1" smtClean="0"/>
              <a:t>хамаарч</a:t>
            </a:r>
            <a:r>
              <a:rPr lang="en-US" dirty="0" smtClean="0"/>
              <a:t> 1 </a:t>
            </a:r>
            <a:r>
              <a:rPr lang="en-US" dirty="0" err="1" smtClean="0"/>
              <a:t>га</a:t>
            </a:r>
            <a:r>
              <a:rPr lang="en-US" dirty="0" smtClean="0"/>
              <a:t>-д </a:t>
            </a:r>
            <a:r>
              <a:rPr lang="en-US" dirty="0" err="1" smtClean="0"/>
              <a:t>орох</a:t>
            </a:r>
            <a:r>
              <a:rPr lang="en-US" dirty="0" smtClean="0"/>
              <a:t> </a:t>
            </a:r>
            <a:r>
              <a:rPr lang="en-US" dirty="0" err="1" smtClean="0"/>
              <a:t>тарьцны</a:t>
            </a:r>
            <a:r>
              <a:rPr lang="en-US" dirty="0" smtClean="0"/>
              <a:t> </a:t>
            </a:r>
            <a:r>
              <a:rPr lang="en-US" dirty="0" err="1" smtClean="0"/>
              <a:t>тоо</a:t>
            </a:r>
            <a:r>
              <a:rPr lang="en-US" dirty="0" smtClean="0"/>
              <a:t> </a:t>
            </a:r>
            <a:r>
              <a:rPr lang="en-US" dirty="0" err="1" smtClean="0"/>
              <a:t>харилцан</a:t>
            </a:r>
            <a:r>
              <a:rPr lang="en-US" dirty="0" smtClean="0"/>
              <a:t> </a:t>
            </a:r>
            <a:r>
              <a:rPr lang="en-US" dirty="0" err="1" smtClean="0"/>
              <a:t>адилгүй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. </a:t>
            </a:r>
            <a:r>
              <a:rPr lang="en-US" dirty="0" err="1" smtClean="0"/>
              <a:t>Зурвас</a:t>
            </a:r>
            <a:r>
              <a:rPr lang="en-US" dirty="0" smtClean="0"/>
              <a:t> </a:t>
            </a:r>
            <a:r>
              <a:rPr lang="en-US" dirty="0" err="1" smtClean="0"/>
              <a:t>хоорондын</a:t>
            </a:r>
            <a:r>
              <a:rPr lang="en-US" dirty="0" smtClean="0"/>
              <a:t> </a:t>
            </a:r>
            <a:r>
              <a:rPr lang="en-US" dirty="0" err="1" smtClean="0"/>
              <a:t>зайг</a:t>
            </a:r>
            <a:r>
              <a:rPr lang="en-US" dirty="0" smtClean="0"/>
              <a:t> 15 м-</a:t>
            </a:r>
            <a:r>
              <a:rPr lang="en-US" dirty="0" err="1" smtClean="0"/>
              <a:t>ээр</a:t>
            </a:r>
            <a:r>
              <a:rPr lang="en-US" dirty="0" smtClean="0"/>
              <a:t> </a:t>
            </a:r>
            <a:r>
              <a:rPr lang="en-US" dirty="0" err="1" smtClean="0"/>
              <a:t>авахад</a:t>
            </a:r>
            <a:r>
              <a:rPr lang="en-US" dirty="0" smtClean="0"/>
              <a:t> 1 </a:t>
            </a:r>
            <a:r>
              <a:rPr lang="en-US" dirty="0" err="1" smtClean="0"/>
              <a:t>га</a:t>
            </a:r>
            <a:r>
              <a:rPr lang="en-US" dirty="0" smtClean="0"/>
              <a:t>-д 1200 ш </a:t>
            </a:r>
            <a:r>
              <a:rPr lang="en-US" dirty="0" err="1" smtClean="0"/>
              <a:t>тарьц</a:t>
            </a:r>
            <a:r>
              <a:rPr lang="en-US" dirty="0" smtClean="0"/>
              <a:t> </a:t>
            </a:r>
            <a:r>
              <a:rPr lang="en-US" dirty="0" err="1" smtClean="0"/>
              <a:t>ногдох</a:t>
            </a:r>
            <a:r>
              <a:rPr lang="en-US" dirty="0" smtClean="0"/>
              <a:t> </a:t>
            </a:r>
            <a:r>
              <a:rPr lang="en-US" dirty="0" err="1" smtClean="0"/>
              <a:t>бөгөөд</a:t>
            </a:r>
            <a:r>
              <a:rPr lang="en-US" dirty="0" smtClean="0"/>
              <a:t> 20, 30 м </a:t>
            </a:r>
            <a:r>
              <a:rPr lang="en-US" dirty="0" err="1" smtClean="0"/>
              <a:t>зайтай</a:t>
            </a:r>
            <a:r>
              <a:rPr lang="en-US" dirty="0" smtClean="0"/>
              <a:t> </a:t>
            </a:r>
            <a:r>
              <a:rPr lang="en-US" dirty="0" err="1" smtClean="0"/>
              <a:t>үед</a:t>
            </a:r>
            <a:r>
              <a:rPr lang="en-US" dirty="0" smtClean="0"/>
              <a:t> 1050, 900 ш </a:t>
            </a:r>
            <a:r>
              <a:rPr lang="en-US" dirty="0" err="1" smtClean="0"/>
              <a:t>тарьц</a:t>
            </a:r>
            <a:r>
              <a:rPr lang="en-US" dirty="0" smtClean="0"/>
              <a:t> </a:t>
            </a:r>
            <a:r>
              <a:rPr lang="en-US" dirty="0" err="1" smtClean="0"/>
              <a:t>суулгана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2133600"/>
            <a:ext cx="7467600" cy="43403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mn-MN" sz="4800" dirty="0" smtClean="0"/>
              <a:t>Анхаарал тавьсанд баярлалаа</a:t>
            </a:r>
            <a:endParaRPr lang="en-US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499</TotalTime>
  <Words>819</Words>
  <Application>Microsoft Office PowerPoint</Application>
  <PresentationFormat>On-screen Show (4:3)</PresentationFormat>
  <Paragraphs>100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Oriel</vt:lpstr>
      <vt:lpstr>элсний нүүлтээс хамгаалах технологи</vt:lpstr>
      <vt:lpstr>Цөлжилт гэж юу вэ?</vt:lpstr>
      <vt:lpstr>1.  Элсэн манханы элсийг тогтворжуулах </vt:lpstr>
      <vt:lpstr>Технологи хэрэгжсэн газрын ерөнхий төлөв</vt:lpstr>
      <vt:lpstr>Slide 5</vt:lpstr>
      <vt:lpstr>Slide 6</vt:lpstr>
      <vt:lpstr>Тухайн технологийн хэргэжилтийн болон хэрэгжсэн газрынонцлог</vt:lpstr>
      <vt:lpstr> харагдах байдал 1999-2004 он</vt:lpstr>
      <vt:lpstr> технологийн Үндсэн үйл ажиллагаа </vt:lpstr>
      <vt:lpstr>Технологийн бүтэц зохион байгуулалт </vt:lpstr>
      <vt:lpstr> тайлбар </vt:lpstr>
      <vt:lpstr>Slide 12</vt:lpstr>
      <vt:lpstr>Монгол оронд ашиглагддаг элсний нүүлтээс хамгаалах хялбар тенологууд</vt:lpstr>
      <vt:lpstr>Заган ойг үрээр тарих </vt:lpstr>
      <vt:lpstr>Загийн тарьцыг шилжүүлэн суулгах  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элсний нүүлтээс хамгаалах технологи</dc:title>
  <dc:creator>lhagvaa</dc:creator>
  <cp:lastModifiedBy>tsagaa</cp:lastModifiedBy>
  <cp:revision>57</cp:revision>
  <dcterms:created xsi:type="dcterms:W3CDTF">2010-04-04T20:52:37Z</dcterms:created>
  <dcterms:modified xsi:type="dcterms:W3CDTF">2015-04-02T01:24:15Z</dcterms:modified>
</cp:coreProperties>
</file>