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72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3E2956E-D294-42EB-9A0C-0D3411E3B97D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E1EBA2D-550C-4796-97E3-0B7F55E10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mn-MN" sz="4000" dirty="0" smtClean="0">
                <a:latin typeface="Times New Roman" pitchFamily="18" charset="0"/>
                <a:cs typeface="Times New Roman" pitchFamily="18" charset="0"/>
              </a:rPr>
              <a:t>Нийгмийн ажил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Үйлдвэрлэлийн дадлагын тайлан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Говийн бүсийн асрамжийн газар танилцуулга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Дорноговь аймгийн Сайншанд сум дахь Ахмадын асрамжийн газар нь: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1990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06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нд байгуулагдсан.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жилийн турш хариуцлага өндөртэй  ажиллаж ирсэн.</a:t>
            </a:r>
          </a:p>
          <a:p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Асрамжийн үйлчилгээ, ажлын зохион байгуулалт:</a:t>
            </a:r>
          </a:p>
          <a:p>
            <a:pPr>
              <a:buNone/>
            </a:pP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НХХөдС-н баталсан дүрэм,улсын асрамжийн газрын баталсан стандартын дагуу үйл ажиллагаагаа явуулдаг.Үүнд: Дарга-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,НА-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,нярав-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,жолооч-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,тогооч-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,үйлчлэгч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чиглүүлэгч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гэсэн нийт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 албан хаагч нар нийт: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 Ахмад настанд үйлчилгээг үзүүлж байна.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Content Placeholder 31" descr="2013-10-31 13.42.5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381000"/>
            <a:ext cx="8610600" cy="6172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09600"/>
            <a:ext cx="7772400" cy="5410200"/>
          </a:xfrm>
        </p:spPr>
        <p:txBody>
          <a:bodyPr/>
          <a:lstStyle/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 Үйлчлүүлэгч нарын тухай мэдээлэл: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Асрамжийн газар нь нийт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үйлчлүүлэгч асруулж байна.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Үүнээс:  Эрэгтэй-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, Эмэгтэй-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6 53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86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насны үйлчлүүлэгч үзүүлж байна.Өөрийн аймгийн сумдаас болон Говийн аймгуудаас асруулагч хүлээн авдаг.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Үйлчлүүлэгч сонгон үйлчилгээг үзүүлсэн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/>
              <a:t>Үйлчлүүлэгч С.Маам сонгон авсан.С.Маам нь </a:t>
            </a:r>
            <a:r>
              <a:rPr lang="en-US" dirty="0" smtClean="0"/>
              <a:t>76</a:t>
            </a:r>
            <a:r>
              <a:rPr lang="mn-MN" dirty="0" smtClean="0"/>
              <a:t> настай.Эдийн засагч мэргэжилтэй.Уг асрамжийн төвд ирээд </a:t>
            </a:r>
            <a:r>
              <a:rPr lang="en-US" dirty="0" smtClean="0"/>
              <a:t>8</a:t>
            </a:r>
            <a:r>
              <a:rPr lang="mn-MN" dirty="0" smtClean="0"/>
              <a:t> жил болж байгаа. Асрамжинд ирсэн шалтгаан харж хандах хүнгүй. Ирсэнээсээ хойш хараагүй болсон. Зан чанарын хувьд атаархуу.</a:t>
            </a:r>
          </a:p>
          <a:p>
            <a:r>
              <a:rPr lang="mn-MN" dirty="0" smtClean="0"/>
              <a:t>Хараагүй болсноос хойш өрөөнөөсөө гарч чадахгүй, аливаа зүйлийг бусдын тусламжгүй хийж чадахаа больсон.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Бүлгийг идэвхижүүлэх үйл ажиллагаа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2013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03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өдөр Б.Билэгт, Б.Ухна, С.Маам нарт тусгайлан мэдээлэл өгсөн.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2013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“Хараагүйчүүдийн өдөр”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цаг үргэлжилсэн.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2013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Сайншанд сумын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-н жилийн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-р сургууль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 анги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2013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Сайншанд сумын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-н жилийн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-р сургууль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 анги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Бичил судалгаа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Темпераментийн судалгаа авсан.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Хоолны үйлчилгээний судалгаа авсан</a:t>
            </a:r>
            <a:r>
              <a:rPr lang="mn-MN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Сургуулиа сурталчилсан үйл ажиллагаа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“Идэр” дээд сургуулийнхаа талаар танилцуулсан. Сургалтын үйл ажиллагаа болон хэдэн албан хаагч ажилладаг, хэдэн оюутан суралцдаг тухай мэдээлэл өгсөн.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Мөн “Нийгмийн ажилтан” гэж хэн бэ?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Ямар хүмүүст тусламж үзүүлдэг талаар мэдээлэл өгсөн.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Мөн Ухна гуай Монгол кино үзэх дуртай учир кино бэлэглэсэн.Ганхуяг гуай асрамжийн газрын даамны аварга учир: Гараар даамны хөлөг хийж өгсөн.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25" descr="2013-11-01 16.45.0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304800"/>
            <a:ext cx="8763000" cy="6248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Дүгнэлт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Шинээр сурсан зүйлс: Төлөвлөгөө боловсруулах.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Ахмад настантай ажиллах туршлага суралцсан.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Хувь хүнтэй ажиллах, Бүлэгэй ажиллах ерөнхий мэдлэг дээр тулгуурлан үйл ажиллагаа явуулсан.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 тэмдэглэл хөтөлсөн.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Эко зураглал болон Генограмм зураглал зурж сурсан.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Хараагүй хүнтэй ажилласан.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Тод, өөртөө итгэлтэй ярьж сурлаа.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Тулгарсан хүндрэл, бэрхшээл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Ахмадын талаар мэдээлэл хомс байсан.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Зарим ахмадтай ажиилахад хэцүү байсан.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Ахмадын тархинд саатал үүсдэг.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Мартамхай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Хараагүй хүнтэй ажиллах.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Зарим Ахмдын ааш зан нь олдохгүй хэцүү байсан.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108</TotalTime>
  <Words>411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Үйлдвэрлэлийн дадлагын тайлан</vt:lpstr>
      <vt:lpstr>Говийн бүсийн асрамжийн газар танилцуулга</vt:lpstr>
      <vt:lpstr>PowerPoint Presentation</vt:lpstr>
      <vt:lpstr>PowerPoint Presentation</vt:lpstr>
      <vt:lpstr>Үйлчлүүлэгч сонгон үйлчилгээг үзүүлсэн</vt:lpstr>
      <vt:lpstr>Бүлгийг идэвхижүүлэх үйл ажиллагаа</vt:lpstr>
      <vt:lpstr>Бичил судалгаа</vt:lpstr>
      <vt:lpstr>Сургуулиа сурталчилсан үйл ажиллагаа</vt:lpstr>
      <vt:lpstr>PowerPoint Presentation</vt:lpstr>
      <vt:lpstr>Дүгнэлт</vt:lpstr>
      <vt:lpstr>Тулгарсан хүндрэл, бэрхшээл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“Идэр” дээд сургууль НА-4 курс</dc:title>
  <dc:creator>Toshiba</dc:creator>
  <cp:lastModifiedBy>Suugii</cp:lastModifiedBy>
  <cp:revision>5</cp:revision>
  <dcterms:created xsi:type="dcterms:W3CDTF">2013-11-23T19:45:37Z</dcterms:created>
  <dcterms:modified xsi:type="dcterms:W3CDTF">2014-08-30T10:12:31Z</dcterms:modified>
</cp:coreProperties>
</file>