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8" r:id="rId2"/>
    <p:sldId id="259" r:id="rId3"/>
    <p:sldId id="257" r:id="rId4"/>
    <p:sldId id="260" r:id="rId5"/>
    <p:sldId id="267" r:id="rId6"/>
    <p:sldId id="262" r:id="rId7"/>
    <p:sldId id="264" r:id="rId8"/>
    <p:sldId id="269" r:id="rId9"/>
    <p:sldId id="268" r:id="rId10"/>
    <p:sldId id="270" r:id="rId11"/>
    <p:sldId id="265" r:id="rId12"/>
    <p:sldId id="27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0721FA2-51B3-4837-BC41-23831CC95F7F}"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0721FA2-51B3-4837-BC41-23831CC95F7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EEF9C2-C4D2-49F2-A53F-A1E0A62DF564}" type="datetimeFigureOut">
              <a:rPr lang="en-US" smtClean="0"/>
              <a:pPr/>
              <a:t>11/15/2012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721FA2-51B3-4837-BC41-23831CC95F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CEEF9C2-C4D2-49F2-A53F-A1E0A62DF564}" type="datetimeFigureOut">
              <a:rPr lang="en-US" smtClean="0"/>
              <a:pPr/>
              <a:t>11/15/2012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0721FA2-51B3-4837-BC41-23831CC95F7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4.bp.blogspot.com/_4QtDM6HfOCY/S5r5-sVd2dI/AAAAAAAAIoc/reAB3OAV730/s1600-h/8.jp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1.bp.blogspot.com/_4QtDM6HfOCY/S5r6HOPEYMI/AAAAAAAAIo8/9JePCGx7wqE/s1600-h/1.jpg"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3.bp.blogspot.com/_4QtDM6HfOCY/S5r5__xTT-I/AAAAAAAAIos/NTg3ZEO5tHQ/s1600-h/3.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    </a:t>
            </a:r>
            <a:endParaRPr lang="en-US" sz="2800" dirty="0"/>
          </a:p>
        </p:txBody>
      </p:sp>
      <p:sp>
        <p:nvSpPr>
          <p:cNvPr id="5" name="Content Placeholder 4"/>
          <p:cNvSpPr>
            <a:spLocks noGrp="1"/>
          </p:cNvSpPr>
          <p:nvPr>
            <p:ph idx="1"/>
          </p:nvPr>
        </p:nvSpPr>
        <p:spPr>
          <a:xfrm>
            <a:off x="-180528" y="0"/>
            <a:ext cx="8671992" cy="1844824"/>
          </a:xfrm>
        </p:spPr>
        <p:txBody>
          <a:bodyPr/>
          <a:lstStyle/>
          <a:p>
            <a:pPr algn="ctr">
              <a:buNone/>
            </a:pPr>
            <a:r>
              <a:rPr lang="mn-MN" dirty="0" smtClean="0">
                <a:solidFill>
                  <a:schemeClr val="bg1"/>
                </a:solidFill>
              </a:rPr>
              <a:t>           </a:t>
            </a:r>
            <a:r>
              <a:rPr lang="en-US" dirty="0" smtClean="0">
                <a:solidFill>
                  <a:schemeClr val="bg1"/>
                </a:solidFill>
              </a:rPr>
              <a:t>Coco </a:t>
            </a:r>
            <a:r>
              <a:rPr lang="en-US" dirty="0" err="1" smtClean="0">
                <a:solidFill>
                  <a:schemeClr val="bg1"/>
                </a:solidFill>
              </a:rPr>
              <a:t>chanel</a:t>
            </a:r>
            <a:r>
              <a:rPr lang="en-US" dirty="0" smtClean="0">
                <a:solidFill>
                  <a:schemeClr val="bg1"/>
                </a:solidFill>
              </a:rPr>
              <a:t>.</a:t>
            </a:r>
            <a:r>
              <a:rPr lang="mn-MN" dirty="0" smtClean="0">
                <a:solidFill>
                  <a:schemeClr val="bg1"/>
                </a:solidFill>
              </a:rPr>
              <a:t>ийн амжилтын түүх</a:t>
            </a:r>
          </a:p>
          <a:p>
            <a:endParaRPr lang="mn-MN" dirty="0" smtClean="0"/>
          </a:p>
          <a:p>
            <a:pPr>
              <a:buNone/>
            </a:pPr>
            <a:endParaRPr lang="mn-MN" dirty="0" smtClean="0"/>
          </a:p>
          <a:p>
            <a:pPr>
              <a:buNone/>
            </a:pPr>
            <a:endParaRPr lang="en-US" dirty="0"/>
          </a:p>
        </p:txBody>
      </p:sp>
      <p:pic>
        <p:nvPicPr>
          <p:cNvPr id="6" name="BLOGGER_PHOTO_ID_5447941554706438610" descr="http://4.bp.blogspot.com/_4QtDM6HfOCY/S5r5-sVd2dI/AAAAAAAAIoc/reAB3OAV730/s400/8.jpg">
            <a:hlinkClick r:id="rId2"/>
          </p:cNvPr>
          <p:cNvPicPr/>
          <p:nvPr/>
        </p:nvPicPr>
        <p:blipFill>
          <a:blip r:embed="rId3" cstate="print"/>
          <a:srcRect/>
          <a:stretch>
            <a:fillRect/>
          </a:stretch>
        </p:blipFill>
        <p:spPr bwMode="auto">
          <a:xfrm>
            <a:off x="1259632" y="1052736"/>
            <a:ext cx="6984776"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548680"/>
          </a:xfrm>
        </p:spPr>
        <p:txBody>
          <a:bodyPr/>
          <a:lstStyle/>
          <a:p>
            <a:pPr algn="ctr"/>
            <a:r>
              <a:rPr lang="mn-MN" sz="2800" dirty="0" smtClean="0">
                <a:solidFill>
                  <a:schemeClr val="bg1"/>
                </a:solidFill>
              </a:rPr>
              <a:t>Түүний амьдрал</a:t>
            </a:r>
            <a:endParaRPr lang="en-US" sz="2800" dirty="0">
              <a:solidFill>
                <a:schemeClr val="bg1"/>
              </a:solidFill>
            </a:endParaRPr>
          </a:p>
        </p:txBody>
      </p:sp>
      <p:pic>
        <p:nvPicPr>
          <p:cNvPr id="5" name="Picture 2"/>
          <p:cNvPicPr>
            <a:picLocks noGrp="1" noChangeAspect="1" noChangeArrowheads="1"/>
          </p:cNvPicPr>
          <p:nvPr>
            <p:ph sz="half" idx="1"/>
          </p:nvPr>
        </p:nvPicPr>
        <p:blipFill>
          <a:blip r:embed="rId2" cstate="print"/>
          <a:srcRect/>
          <a:stretch>
            <a:fillRect/>
          </a:stretch>
        </p:blipFill>
        <p:spPr bwMode="auto">
          <a:xfrm>
            <a:off x="395536" y="1268760"/>
            <a:ext cx="3312368" cy="4189090"/>
          </a:xfrm>
          <a:prstGeom prst="rect">
            <a:avLst/>
          </a:prstGeom>
          <a:noFill/>
          <a:ln w="9525">
            <a:noFill/>
            <a:miter lim="800000"/>
            <a:headEnd/>
            <a:tailEnd/>
          </a:ln>
        </p:spPr>
      </p:pic>
      <p:sp>
        <p:nvSpPr>
          <p:cNvPr id="4" name="Content Placeholder 3"/>
          <p:cNvSpPr>
            <a:spLocks noGrp="1"/>
          </p:cNvSpPr>
          <p:nvPr>
            <p:ph sz="half" idx="2"/>
          </p:nvPr>
        </p:nvSpPr>
        <p:spPr>
          <a:xfrm>
            <a:off x="3347864" y="476672"/>
            <a:ext cx="5796136" cy="5904656"/>
          </a:xfrm>
        </p:spPr>
        <p:txBody>
          <a:bodyPr>
            <a:noAutofit/>
          </a:bodyPr>
          <a:lstStyle/>
          <a:p>
            <a:pPr>
              <a:buNone/>
            </a:pPr>
            <a:r>
              <a:rPr lang="mn-MN" sz="2400" b="1" dirty="0" smtClean="0">
                <a:solidFill>
                  <a:schemeClr val="bg1"/>
                </a:solidFill>
              </a:rPr>
              <a:t>      </a:t>
            </a:r>
            <a:r>
              <a:rPr lang="en-US" sz="2400" b="1" dirty="0" smtClean="0">
                <a:solidFill>
                  <a:schemeClr val="bg1"/>
                </a:solidFill>
              </a:rPr>
              <a:t>1883 </a:t>
            </a:r>
            <a:r>
              <a:rPr lang="en-US" sz="2400" b="1" dirty="0" err="1" smtClean="0">
                <a:solidFill>
                  <a:schemeClr val="bg1"/>
                </a:solidFill>
              </a:rPr>
              <a:t>оны</a:t>
            </a:r>
            <a:r>
              <a:rPr lang="en-US" sz="2400" b="1" dirty="0" smtClean="0">
                <a:solidFill>
                  <a:schemeClr val="bg1"/>
                </a:solidFill>
              </a:rPr>
              <a:t>  </a:t>
            </a:r>
            <a:r>
              <a:rPr lang="en-US" sz="2400" b="1" dirty="0" err="1" smtClean="0">
                <a:solidFill>
                  <a:schemeClr val="bg1"/>
                </a:solidFill>
              </a:rPr>
              <a:t>наймдугаар</a:t>
            </a:r>
            <a:r>
              <a:rPr lang="en-US" sz="2400" b="1" dirty="0" smtClean="0">
                <a:solidFill>
                  <a:schemeClr val="bg1"/>
                </a:solidFill>
              </a:rPr>
              <a:t> </a:t>
            </a:r>
            <a:r>
              <a:rPr lang="en-US" sz="2400" b="1" dirty="0" err="1" smtClean="0">
                <a:solidFill>
                  <a:schemeClr val="bg1"/>
                </a:solidFill>
              </a:rPr>
              <a:t>сарын</a:t>
            </a:r>
            <a:r>
              <a:rPr lang="en-US" sz="2400" b="1" dirty="0" smtClean="0">
                <a:solidFill>
                  <a:schemeClr val="bg1"/>
                </a:solidFill>
              </a:rPr>
              <a:t> 19</a:t>
            </a:r>
            <a:r>
              <a:rPr lang="mn-MN" sz="2400" b="1" dirty="0" smtClean="0">
                <a:solidFill>
                  <a:schemeClr val="bg1"/>
                </a:solidFill>
              </a:rPr>
              <a:t>нд</a:t>
            </a:r>
            <a:r>
              <a:rPr lang="en-US" sz="2400" b="1" dirty="0" smtClean="0">
                <a:solidFill>
                  <a:schemeClr val="bg1"/>
                </a:solidFill>
              </a:rPr>
              <a:t>   </a:t>
            </a:r>
            <a:r>
              <a:rPr lang="en-US" sz="2400" b="1" dirty="0" err="1" smtClean="0">
                <a:solidFill>
                  <a:schemeClr val="bg1"/>
                </a:solidFill>
              </a:rPr>
              <a:t>Францын</a:t>
            </a:r>
            <a:r>
              <a:rPr lang="en-US" sz="2400" b="1" dirty="0" smtClean="0">
                <a:solidFill>
                  <a:schemeClr val="bg1"/>
                </a:solidFill>
              </a:rPr>
              <a:t> </a:t>
            </a:r>
            <a:r>
              <a:rPr lang="en-US" sz="2400" b="1" dirty="0" err="1" smtClean="0">
                <a:solidFill>
                  <a:schemeClr val="bg1"/>
                </a:solidFill>
              </a:rPr>
              <a:t>Саумур</a:t>
            </a:r>
            <a:r>
              <a:rPr lang="en-US" sz="2400" b="1" dirty="0" smtClean="0">
                <a:solidFill>
                  <a:schemeClr val="bg1"/>
                </a:solidFill>
              </a:rPr>
              <a:t> </a:t>
            </a:r>
            <a:r>
              <a:rPr lang="en-US" sz="2400" b="1" dirty="0" err="1" smtClean="0">
                <a:solidFill>
                  <a:schemeClr val="bg1"/>
                </a:solidFill>
              </a:rPr>
              <a:t>хотноо</a:t>
            </a:r>
            <a:r>
              <a:rPr lang="en-US" sz="2400" b="1" dirty="0" smtClean="0">
                <a:solidFill>
                  <a:schemeClr val="bg1"/>
                </a:solidFill>
              </a:rPr>
              <a:t> </a:t>
            </a:r>
            <a:r>
              <a:rPr lang="en-US" sz="2400" b="1" dirty="0" err="1" smtClean="0">
                <a:solidFill>
                  <a:schemeClr val="bg1"/>
                </a:solidFill>
              </a:rPr>
              <a:t>айлын</a:t>
            </a:r>
            <a:r>
              <a:rPr lang="en-US" sz="2400" b="1" dirty="0" smtClean="0">
                <a:solidFill>
                  <a:schemeClr val="bg1"/>
                </a:solidFill>
              </a:rPr>
              <a:t> </a:t>
            </a:r>
            <a:r>
              <a:rPr lang="en-US" sz="2400" b="1" dirty="0" err="1" smtClean="0">
                <a:solidFill>
                  <a:schemeClr val="bg1"/>
                </a:solidFill>
              </a:rPr>
              <a:t>ганц</a:t>
            </a:r>
            <a:r>
              <a:rPr lang="en-US" sz="2400" b="1" dirty="0" smtClean="0">
                <a:solidFill>
                  <a:schemeClr val="bg1"/>
                </a:solidFill>
              </a:rPr>
              <a:t> </a:t>
            </a:r>
            <a:r>
              <a:rPr lang="en-US" sz="2400" b="1" dirty="0" err="1" smtClean="0">
                <a:solidFill>
                  <a:schemeClr val="bg1"/>
                </a:solidFill>
              </a:rPr>
              <a:t>охин</a:t>
            </a:r>
            <a:r>
              <a:rPr lang="en-US" sz="2400" b="1" dirty="0" smtClean="0">
                <a:solidFill>
                  <a:schemeClr val="bg1"/>
                </a:solidFill>
              </a:rPr>
              <a:t> </a:t>
            </a:r>
            <a:r>
              <a:rPr lang="en-US" sz="2400" b="1" dirty="0" err="1" smtClean="0">
                <a:solidFill>
                  <a:schemeClr val="bg1"/>
                </a:solidFill>
              </a:rPr>
              <a:t>болж</a:t>
            </a:r>
            <a:r>
              <a:rPr lang="en-US" sz="2400" b="1" dirty="0" smtClean="0">
                <a:solidFill>
                  <a:schemeClr val="bg1"/>
                </a:solidFill>
              </a:rPr>
              <a:t> </a:t>
            </a:r>
            <a:r>
              <a:rPr lang="en-US" sz="2400" b="1" dirty="0" err="1" smtClean="0">
                <a:solidFill>
                  <a:schemeClr val="bg1"/>
                </a:solidFill>
              </a:rPr>
              <a:t>мэндэлсэн</a:t>
            </a:r>
            <a:r>
              <a:rPr lang="en-US" sz="2400" b="1" dirty="0" smtClean="0">
                <a:solidFill>
                  <a:schemeClr val="bg1"/>
                </a:solidFill>
              </a:rPr>
              <a:t> </a:t>
            </a:r>
            <a:r>
              <a:rPr lang="en-US" sz="2400" b="1" dirty="0" err="1" smtClean="0">
                <a:solidFill>
                  <a:schemeClr val="bg1"/>
                </a:solidFill>
              </a:rPr>
              <a:t>жаахан</a:t>
            </a:r>
            <a:r>
              <a:rPr lang="en-US" sz="2400" b="1" dirty="0" smtClean="0">
                <a:solidFill>
                  <a:schemeClr val="bg1"/>
                </a:solidFill>
              </a:rPr>
              <a:t> </a:t>
            </a:r>
            <a:r>
              <a:rPr lang="en-US" sz="2400" b="1" dirty="0" err="1" smtClean="0">
                <a:solidFill>
                  <a:schemeClr val="bg1"/>
                </a:solidFill>
              </a:rPr>
              <a:t>охин</a:t>
            </a:r>
            <a:r>
              <a:rPr lang="en-US" sz="2400" b="1" dirty="0" smtClean="0">
                <a:solidFill>
                  <a:schemeClr val="bg1"/>
                </a:solidFill>
              </a:rPr>
              <a:t> </a:t>
            </a:r>
            <a:r>
              <a:rPr lang="en-US" sz="2400" b="1" dirty="0" err="1" smtClean="0">
                <a:solidFill>
                  <a:schemeClr val="bg1"/>
                </a:solidFill>
              </a:rPr>
              <a:t>дэлхийд</a:t>
            </a:r>
            <a:r>
              <a:rPr lang="en-US" sz="2400" b="1" dirty="0" smtClean="0">
                <a:solidFill>
                  <a:schemeClr val="bg1"/>
                </a:solidFill>
              </a:rPr>
              <a:t> </a:t>
            </a:r>
            <a:r>
              <a:rPr lang="en-US" sz="2400" b="1" dirty="0" err="1" smtClean="0">
                <a:solidFill>
                  <a:schemeClr val="bg1"/>
                </a:solidFill>
              </a:rPr>
              <a:t>нэр</a:t>
            </a:r>
            <a:r>
              <a:rPr lang="en-US" sz="2400" b="1" dirty="0" smtClean="0">
                <a:solidFill>
                  <a:schemeClr val="bg1"/>
                </a:solidFill>
              </a:rPr>
              <a:t> </a:t>
            </a:r>
            <a:r>
              <a:rPr lang="en-US" sz="2400" b="1" dirty="0" err="1" smtClean="0">
                <a:solidFill>
                  <a:schemeClr val="bg1"/>
                </a:solidFill>
              </a:rPr>
              <a:t>алдраа</a:t>
            </a:r>
            <a:r>
              <a:rPr lang="en-US" sz="2400" b="1" dirty="0" smtClean="0">
                <a:solidFill>
                  <a:schemeClr val="bg1"/>
                </a:solidFill>
              </a:rPr>
              <a:t> </a:t>
            </a:r>
            <a:r>
              <a:rPr lang="en-US" sz="2400" b="1" dirty="0" err="1" smtClean="0">
                <a:solidFill>
                  <a:schemeClr val="bg1"/>
                </a:solidFill>
              </a:rPr>
              <a:t>цуурайтуулах</a:t>
            </a:r>
            <a:r>
              <a:rPr lang="en-US" sz="2400" b="1" dirty="0" smtClean="0">
                <a:solidFill>
                  <a:schemeClr val="bg1"/>
                </a:solidFill>
              </a:rPr>
              <a:t> </a:t>
            </a:r>
            <a:r>
              <a:rPr lang="en-US" sz="2400" b="1" dirty="0" err="1" smtClean="0">
                <a:solidFill>
                  <a:schemeClr val="bg1"/>
                </a:solidFill>
              </a:rPr>
              <a:t>зүйл</a:t>
            </a:r>
            <a:r>
              <a:rPr lang="en-US" sz="2400" b="1" dirty="0" smtClean="0">
                <a:solidFill>
                  <a:schemeClr val="bg1"/>
                </a:solidFill>
              </a:rPr>
              <a:t> </a:t>
            </a:r>
            <a:r>
              <a:rPr lang="en-US" sz="2400" b="1" dirty="0" err="1" smtClean="0">
                <a:solidFill>
                  <a:schemeClr val="bg1"/>
                </a:solidFill>
              </a:rPr>
              <a:t>хийнэ</a:t>
            </a:r>
            <a:r>
              <a:rPr lang="en-US" sz="2400" b="1" dirty="0" smtClean="0">
                <a:solidFill>
                  <a:schemeClr val="bg1"/>
                </a:solidFill>
              </a:rPr>
              <a:t>  </a:t>
            </a:r>
            <a:r>
              <a:rPr lang="en-US" sz="2400" b="1" dirty="0" err="1" smtClean="0">
                <a:solidFill>
                  <a:schemeClr val="bg1"/>
                </a:solidFill>
              </a:rPr>
              <a:t>гэдгээ</a:t>
            </a:r>
            <a:r>
              <a:rPr lang="en-US" sz="2400" b="1" dirty="0" smtClean="0">
                <a:solidFill>
                  <a:schemeClr val="bg1"/>
                </a:solidFill>
              </a:rPr>
              <a:t> </a:t>
            </a:r>
            <a:r>
              <a:rPr lang="en-US" sz="2400" b="1" dirty="0" err="1" smtClean="0">
                <a:solidFill>
                  <a:schemeClr val="bg1"/>
                </a:solidFill>
              </a:rPr>
              <a:t>мэдээчгүй</a:t>
            </a:r>
            <a:r>
              <a:rPr lang="en-US" sz="2400" b="1" dirty="0" smtClean="0">
                <a:solidFill>
                  <a:schemeClr val="bg1"/>
                </a:solidFill>
              </a:rPr>
              <a:t>  </a:t>
            </a:r>
            <a:r>
              <a:rPr lang="en-US" sz="2400" b="1" dirty="0" err="1" smtClean="0">
                <a:solidFill>
                  <a:schemeClr val="bg1"/>
                </a:solidFill>
              </a:rPr>
              <a:t>байх</a:t>
            </a:r>
            <a:r>
              <a:rPr lang="en-US" sz="2400" b="1" dirty="0" smtClean="0">
                <a:solidFill>
                  <a:schemeClr val="bg1"/>
                </a:solidFill>
              </a:rPr>
              <a:t>. </a:t>
            </a:r>
            <a:r>
              <a:rPr lang="en-US" sz="2400" b="1" dirty="0" err="1" smtClean="0">
                <a:solidFill>
                  <a:schemeClr val="bg1"/>
                </a:solidFill>
              </a:rPr>
              <a:t>Түний</a:t>
            </a:r>
            <a:r>
              <a:rPr lang="en-US" sz="2400" b="1" dirty="0" smtClean="0">
                <a:solidFill>
                  <a:schemeClr val="bg1"/>
                </a:solidFill>
              </a:rPr>
              <a:t> </a:t>
            </a:r>
            <a:r>
              <a:rPr lang="en-US" sz="2400" b="1" dirty="0" err="1" smtClean="0">
                <a:solidFill>
                  <a:schemeClr val="bg1"/>
                </a:solidFill>
              </a:rPr>
              <a:t>эцэг</a:t>
            </a:r>
            <a:r>
              <a:rPr lang="en-US" sz="2400" b="1" dirty="0" smtClean="0">
                <a:solidFill>
                  <a:schemeClr val="bg1"/>
                </a:solidFill>
              </a:rPr>
              <a:t> </a:t>
            </a:r>
            <a:r>
              <a:rPr lang="en-US" sz="2400" b="1" dirty="0" err="1" smtClean="0">
                <a:solidFill>
                  <a:schemeClr val="bg1"/>
                </a:solidFill>
              </a:rPr>
              <a:t>эхийн</a:t>
            </a:r>
            <a:r>
              <a:rPr lang="en-US" sz="2400" b="1" dirty="0" smtClean="0">
                <a:solidFill>
                  <a:schemeClr val="bg1"/>
                </a:solidFill>
              </a:rPr>
              <a:t> </a:t>
            </a:r>
            <a:r>
              <a:rPr lang="en-US" sz="2400" b="1" dirty="0" err="1" smtClean="0">
                <a:solidFill>
                  <a:schemeClr val="bg1"/>
                </a:solidFill>
              </a:rPr>
              <a:t>талаархи</a:t>
            </a:r>
            <a:r>
              <a:rPr lang="en-US" sz="2400" b="1" dirty="0" smtClean="0">
                <a:solidFill>
                  <a:schemeClr val="bg1"/>
                </a:solidFill>
              </a:rPr>
              <a:t> </a:t>
            </a:r>
            <a:r>
              <a:rPr lang="en-US" sz="2400" b="1" dirty="0" err="1" smtClean="0">
                <a:solidFill>
                  <a:schemeClr val="bg1"/>
                </a:solidFill>
              </a:rPr>
              <a:t>мэдээ</a:t>
            </a:r>
            <a:r>
              <a:rPr lang="en-US" sz="2400" b="1" dirty="0" smtClean="0">
                <a:solidFill>
                  <a:schemeClr val="bg1"/>
                </a:solidFill>
              </a:rPr>
              <a:t> </a:t>
            </a:r>
            <a:r>
              <a:rPr lang="en-US" sz="2400" b="1" dirty="0" err="1" smtClean="0">
                <a:solidFill>
                  <a:schemeClr val="bg1"/>
                </a:solidFill>
              </a:rPr>
              <a:t>мэдээлэл</a:t>
            </a:r>
            <a:r>
              <a:rPr lang="en-US" sz="2400" b="1" dirty="0" smtClean="0">
                <a:solidFill>
                  <a:schemeClr val="bg1"/>
                </a:solidFill>
              </a:rPr>
              <a:t> </a:t>
            </a:r>
            <a:r>
              <a:rPr lang="en-US" sz="2400" b="1" dirty="0" err="1" smtClean="0">
                <a:solidFill>
                  <a:schemeClr val="bg1"/>
                </a:solidFill>
              </a:rPr>
              <a:t>тун</a:t>
            </a:r>
            <a:r>
              <a:rPr lang="en-US" sz="2400" b="1" dirty="0" smtClean="0">
                <a:solidFill>
                  <a:schemeClr val="bg1"/>
                </a:solidFill>
              </a:rPr>
              <a:t> ч </a:t>
            </a:r>
            <a:r>
              <a:rPr lang="en-US" sz="2400" b="1" dirty="0" err="1" smtClean="0">
                <a:solidFill>
                  <a:schemeClr val="bg1"/>
                </a:solidFill>
              </a:rPr>
              <a:t>ховор</a:t>
            </a:r>
            <a:r>
              <a:rPr lang="en-US" sz="2400" b="1" dirty="0" smtClean="0">
                <a:solidFill>
                  <a:schemeClr val="bg1"/>
                </a:solidFill>
              </a:rPr>
              <a:t> </a:t>
            </a:r>
            <a:r>
              <a:rPr lang="en-US" sz="2400" b="1" dirty="0" err="1" smtClean="0">
                <a:solidFill>
                  <a:schemeClr val="bg1"/>
                </a:solidFill>
              </a:rPr>
              <a:t>хомс</a:t>
            </a:r>
            <a:r>
              <a:rPr lang="en-US" sz="2400" b="1" dirty="0" smtClean="0">
                <a:solidFill>
                  <a:schemeClr val="bg1"/>
                </a:solidFill>
              </a:rPr>
              <a:t> . </a:t>
            </a:r>
            <a:r>
              <a:rPr lang="en-US" sz="2400" b="1" dirty="0" err="1" smtClean="0">
                <a:solidFill>
                  <a:schemeClr val="bg1"/>
                </a:solidFill>
              </a:rPr>
              <a:t>Бага</a:t>
            </a:r>
            <a:r>
              <a:rPr lang="en-US" sz="2400" b="1" dirty="0" smtClean="0">
                <a:solidFill>
                  <a:schemeClr val="bg1"/>
                </a:solidFill>
              </a:rPr>
              <a:t> </a:t>
            </a:r>
            <a:r>
              <a:rPr lang="en-US" sz="2400" b="1" dirty="0" err="1" smtClean="0">
                <a:solidFill>
                  <a:schemeClr val="bg1"/>
                </a:solidFill>
              </a:rPr>
              <a:t>байхад</a:t>
            </a:r>
            <a:r>
              <a:rPr lang="en-US" sz="2400" b="1" dirty="0" smtClean="0">
                <a:solidFill>
                  <a:schemeClr val="bg1"/>
                </a:solidFill>
              </a:rPr>
              <a:t> </a:t>
            </a:r>
            <a:r>
              <a:rPr lang="en-US" sz="2400" b="1" dirty="0" err="1" smtClean="0">
                <a:solidFill>
                  <a:schemeClr val="bg1"/>
                </a:solidFill>
              </a:rPr>
              <a:t>нь</a:t>
            </a:r>
            <a:r>
              <a:rPr lang="en-US" sz="2400" b="1" dirty="0" smtClean="0">
                <a:solidFill>
                  <a:schemeClr val="bg1"/>
                </a:solidFill>
              </a:rPr>
              <a:t> </a:t>
            </a:r>
            <a:r>
              <a:rPr lang="en-US" sz="2400" b="1" dirty="0" err="1" smtClean="0">
                <a:solidFill>
                  <a:schemeClr val="bg1"/>
                </a:solidFill>
              </a:rPr>
              <a:t>ээж</a:t>
            </a:r>
            <a:r>
              <a:rPr lang="en-US" sz="2400" b="1" dirty="0" smtClean="0">
                <a:solidFill>
                  <a:schemeClr val="bg1"/>
                </a:solidFill>
              </a:rPr>
              <a:t> </a:t>
            </a:r>
            <a:r>
              <a:rPr lang="en-US" sz="2400" b="1" dirty="0" err="1" smtClean="0">
                <a:solidFill>
                  <a:schemeClr val="bg1"/>
                </a:solidFill>
              </a:rPr>
              <a:t>нь</a:t>
            </a:r>
            <a:r>
              <a:rPr lang="en-US" sz="2400" b="1" dirty="0" smtClean="0">
                <a:solidFill>
                  <a:schemeClr val="bg1"/>
                </a:solidFill>
              </a:rPr>
              <a:t> </a:t>
            </a:r>
            <a:r>
              <a:rPr lang="en-US" sz="2400" b="1" dirty="0" err="1" smtClean="0">
                <a:solidFill>
                  <a:schemeClr val="bg1"/>
                </a:solidFill>
              </a:rPr>
              <a:t>нас</a:t>
            </a:r>
            <a:r>
              <a:rPr lang="en-US" sz="2400" b="1" dirty="0" smtClean="0">
                <a:solidFill>
                  <a:schemeClr val="bg1"/>
                </a:solidFill>
              </a:rPr>
              <a:t> </a:t>
            </a:r>
            <a:r>
              <a:rPr lang="en-US" sz="2400" b="1" dirty="0" err="1" smtClean="0">
                <a:solidFill>
                  <a:schemeClr val="bg1"/>
                </a:solidFill>
              </a:rPr>
              <a:t>барж</a:t>
            </a:r>
            <a:r>
              <a:rPr lang="en-US" sz="2400" b="1" dirty="0" smtClean="0">
                <a:solidFill>
                  <a:schemeClr val="bg1"/>
                </a:solidFill>
              </a:rPr>
              <a:t>, </a:t>
            </a:r>
            <a:r>
              <a:rPr lang="en-US" sz="2400" b="1" dirty="0" err="1" smtClean="0">
                <a:solidFill>
                  <a:schemeClr val="bg1"/>
                </a:solidFill>
              </a:rPr>
              <a:t>ийш</a:t>
            </a:r>
            <a:r>
              <a:rPr lang="en-US" sz="2400" b="1" dirty="0" smtClean="0">
                <a:solidFill>
                  <a:schemeClr val="bg1"/>
                </a:solidFill>
              </a:rPr>
              <a:t> </a:t>
            </a:r>
            <a:r>
              <a:rPr lang="en-US" sz="2400" b="1" dirty="0" err="1" smtClean="0">
                <a:solidFill>
                  <a:schemeClr val="bg1"/>
                </a:solidFill>
              </a:rPr>
              <a:t>тийшээ</a:t>
            </a:r>
            <a:r>
              <a:rPr lang="en-US" sz="2400" b="1" dirty="0" smtClean="0">
                <a:solidFill>
                  <a:schemeClr val="bg1"/>
                </a:solidFill>
              </a:rPr>
              <a:t> </a:t>
            </a:r>
            <a:r>
              <a:rPr lang="en-US" sz="2400" b="1" dirty="0" err="1" smtClean="0">
                <a:solidFill>
                  <a:schemeClr val="bg1"/>
                </a:solidFill>
              </a:rPr>
              <a:t>худалдаа</a:t>
            </a:r>
            <a:r>
              <a:rPr lang="en-US" sz="2400" b="1" dirty="0" smtClean="0">
                <a:solidFill>
                  <a:schemeClr val="bg1"/>
                </a:solidFill>
              </a:rPr>
              <a:t> </a:t>
            </a:r>
            <a:r>
              <a:rPr lang="en-US" sz="2400" b="1" dirty="0" err="1" smtClean="0">
                <a:solidFill>
                  <a:schemeClr val="bg1"/>
                </a:solidFill>
              </a:rPr>
              <a:t>наймаа</a:t>
            </a:r>
            <a:r>
              <a:rPr lang="en-US" sz="2400" b="1" dirty="0" smtClean="0">
                <a:solidFill>
                  <a:schemeClr val="bg1"/>
                </a:solidFill>
              </a:rPr>
              <a:t> </a:t>
            </a:r>
            <a:r>
              <a:rPr lang="en-US" sz="2400" b="1" dirty="0" err="1" smtClean="0">
                <a:solidFill>
                  <a:schemeClr val="bg1"/>
                </a:solidFill>
              </a:rPr>
              <a:t>хийж</a:t>
            </a:r>
            <a:r>
              <a:rPr lang="en-US" sz="2400" b="1" dirty="0" smtClean="0">
                <a:solidFill>
                  <a:schemeClr val="bg1"/>
                </a:solidFill>
              </a:rPr>
              <a:t> </a:t>
            </a:r>
            <a:r>
              <a:rPr lang="en-US" sz="2400" b="1" dirty="0" err="1" smtClean="0">
                <a:solidFill>
                  <a:schemeClr val="bg1"/>
                </a:solidFill>
              </a:rPr>
              <a:t>ихэнхидээ</a:t>
            </a:r>
            <a:r>
              <a:rPr lang="en-US" sz="2400" b="1" dirty="0" smtClean="0">
                <a:solidFill>
                  <a:schemeClr val="bg1"/>
                </a:solidFill>
              </a:rPr>
              <a:t> </a:t>
            </a:r>
            <a:r>
              <a:rPr lang="en-US" sz="2400" b="1" dirty="0" err="1" smtClean="0">
                <a:solidFill>
                  <a:schemeClr val="bg1"/>
                </a:solidFill>
              </a:rPr>
              <a:t>гэртээ</a:t>
            </a:r>
            <a:r>
              <a:rPr lang="en-US" sz="2400" b="1" dirty="0" smtClean="0">
                <a:solidFill>
                  <a:schemeClr val="bg1"/>
                </a:solidFill>
              </a:rPr>
              <a:t> </a:t>
            </a:r>
            <a:r>
              <a:rPr lang="en-US" sz="2400" b="1" dirty="0" err="1" smtClean="0">
                <a:solidFill>
                  <a:schemeClr val="bg1"/>
                </a:solidFill>
              </a:rPr>
              <a:t>үзэгддэгүй</a:t>
            </a:r>
            <a:r>
              <a:rPr lang="en-US" sz="2400" b="1" dirty="0" smtClean="0">
                <a:solidFill>
                  <a:schemeClr val="bg1"/>
                </a:solidFill>
              </a:rPr>
              <a:t>  </a:t>
            </a:r>
            <a:r>
              <a:rPr lang="en-US" sz="2400" b="1" dirty="0" err="1" smtClean="0">
                <a:solidFill>
                  <a:schemeClr val="bg1"/>
                </a:solidFill>
              </a:rPr>
              <a:t>аав</a:t>
            </a:r>
            <a:r>
              <a:rPr lang="en-US" sz="2400" b="1" dirty="0" smtClean="0">
                <a:solidFill>
                  <a:schemeClr val="bg1"/>
                </a:solidFill>
              </a:rPr>
              <a:t> </a:t>
            </a:r>
            <a:r>
              <a:rPr lang="en-US" sz="2400" b="1" dirty="0" err="1" smtClean="0">
                <a:solidFill>
                  <a:schemeClr val="bg1"/>
                </a:solidFill>
              </a:rPr>
              <a:t>нь</a:t>
            </a:r>
            <a:r>
              <a:rPr lang="en-US" sz="2400" b="1" dirty="0" smtClean="0">
                <a:solidFill>
                  <a:schemeClr val="bg1"/>
                </a:solidFill>
              </a:rPr>
              <a:t> </a:t>
            </a:r>
            <a:r>
              <a:rPr lang="en-US" sz="2400" b="1" dirty="0" err="1" smtClean="0">
                <a:solidFill>
                  <a:schemeClr val="bg1"/>
                </a:solidFill>
              </a:rPr>
              <a:t>түүүнийг</a:t>
            </a:r>
            <a:r>
              <a:rPr lang="en-US" sz="2400" b="1" dirty="0" smtClean="0">
                <a:solidFill>
                  <a:schemeClr val="bg1"/>
                </a:solidFill>
              </a:rPr>
              <a:t> </a:t>
            </a:r>
            <a:r>
              <a:rPr lang="en-US" sz="2400" b="1" dirty="0" err="1" smtClean="0">
                <a:solidFill>
                  <a:schemeClr val="bg1"/>
                </a:solidFill>
              </a:rPr>
              <a:t>өнчин</a:t>
            </a:r>
            <a:r>
              <a:rPr lang="en-US" sz="2400" b="1" dirty="0" smtClean="0">
                <a:solidFill>
                  <a:schemeClr val="bg1"/>
                </a:solidFill>
              </a:rPr>
              <a:t> </a:t>
            </a:r>
            <a:r>
              <a:rPr lang="en-US" sz="2400" b="1" dirty="0" err="1" smtClean="0">
                <a:solidFill>
                  <a:schemeClr val="bg1"/>
                </a:solidFill>
              </a:rPr>
              <a:t>хүүхэд</a:t>
            </a:r>
            <a:r>
              <a:rPr lang="en-US" sz="2400" b="1" dirty="0" smtClean="0">
                <a:solidFill>
                  <a:schemeClr val="bg1"/>
                </a:solidFill>
              </a:rPr>
              <a:t> </a:t>
            </a:r>
            <a:r>
              <a:rPr lang="en-US" sz="2400" b="1" dirty="0" err="1" smtClean="0">
                <a:solidFill>
                  <a:schemeClr val="bg1"/>
                </a:solidFill>
              </a:rPr>
              <a:t>асрах</a:t>
            </a:r>
            <a:r>
              <a:rPr lang="en-US" sz="2400" b="1" dirty="0" smtClean="0">
                <a:solidFill>
                  <a:schemeClr val="bg1"/>
                </a:solidFill>
              </a:rPr>
              <a:t> </a:t>
            </a:r>
            <a:r>
              <a:rPr lang="en-US" sz="2400" b="1" dirty="0" err="1" smtClean="0">
                <a:solidFill>
                  <a:schemeClr val="bg1"/>
                </a:solidFill>
              </a:rPr>
              <a:t>газарт</a:t>
            </a:r>
            <a:r>
              <a:rPr lang="en-US" sz="2400" b="1" dirty="0" smtClean="0">
                <a:solidFill>
                  <a:schemeClr val="bg1"/>
                </a:solidFill>
              </a:rPr>
              <a:t> </a:t>
            </a:r>
            <a:r>
              <a:rPr lang="en-US" sz="2400" b="1" dirty="0" err="1" smtClean="0">
                <a:solidFill>
                  <a:schemeClr val="bg1"/>
                </a:solidFill>
              </a:rPr>
              <a:t>өгсөн</a:t>
            </a:r>
            <a:r>
              <a:rPr lang="en-US" sz="2400" b="1" dirty="0" smtClean="0">
                <a:solidFill>
                  <a:schemeClr val="bg1"/>
                </a:solidFill>
              </a:rPr>
              <a:t> </a:t>
            </a:r>
            <a:r>
              <a:rPr lang="en-US" sz="2400" b="1" dirty="0" err="1" smtClean="0">
                <a:solidFill>
                  <a:schemeClr val="bg1"/>
                </a:solidFill>
              </a:rPr>
              <a:t>гэдэг</a:t>
            </a:r>
            <a:r>
              <a:rPr lang="en-US" sz="2400" b="1" dirty="0" smtClean="0">
                <a:solidFill>
                  <a:schemeClr val="bg1"/>
                </a:solidFill>
              </a:rPr>
              <a:t>. </a:t>
            </a:r>
            <a:r>
              <a:rPr lang="en-US" sz="2400" b="1" dirty="0" err="1" smtClean="0">
                <a:solidFill>
                  <a:schemeClr val="bg1"/>
                </a:solidFill>
              </a:rPr>
              <a:t>Түүнийг</a:t>
            </a:r>
            <a:r>
              <a:rPr lang="en-US" sz="2400" b="1" dirty="0" smtClean="0">
                <a:solidFill>
                  <a:schemeClr val="bg1"/>
                </a:solidFill>
              </a:rPr>
              <a:t> </a:t>
            </a:r>
            <a:r>
              <a:rPr lang="en-US" sz="2400" b="1" dirty="0" err="1" smtClean="0">
                <a:solidFill>
                  <a:schemeClr val="bg1"/>
                </a:solidFill>
              </a:rPr>
              <a:t>гэлэнмаа</a:t>
            </a:r>
            <a:r>
              <a:rPr lang="en-US" sz="2400" b="1" dirty="0" smtClean="0">
                <a:solidFill>
                  <a:schemeClr val="bg1"/>
                </a:solidFill>
              </a:rPr>
              <a:t> </a:t>
            </a:r>
            <a:r>
              <a:rPr lang="en-US" sz="2400" b="1" dirty="0" err="1" smtClean="0">
                <a:solidFill>
                  <a:schemeClr val="bg1"/>
                </a:solidFill>
              </a:rPr>
              <a:t>нар</a:t>
            </a:r>
            <a:r>
              <a:rPr lang="en-US" sz="2400" b="1" dirty="0" smtClean="0">
                <a:solidFill>
                  <a:schemeClr val="bg1"/>
                </a:solidFill>
              </a:rPr>
              <a:t> </a:t>
            </a:r>
            <a:r>
              <a:rPr lang="en-US" sz="2400" b="1" dirty="0" err="1" smtClean="0">
                <a:solidFill>
                  <a:schemeClr val="bg1"/>
                </a:solidFill>
              </a:rPr>
              <a:t>өсгөж</a:t>
            </a:r>
            <a:r>
              <a:rPr lang="en-US" sz="2400" b="1" dirty="0" smtClean="0">
                <a:solidFill>
                  <a:schemeClr val="bg1"/>
                </a:solidFill>
              </a:rPr>
              <a:t> </a:t>
            </a:r>
            <a:r>
              <a:rPr lang="en-US" sz="2400" b="1" dirty="0" err="1" smtClean="0">
                <a:solidFill>
                  <a:schemeClr val="bg1"/>
                </a:solidFill>
              </a:rPr>
              <a:t>хүмүүжүүлсэн</a:t>
            </a:r>
            <a:r>
              <a:rPr lang="en-US" sz="2400" b="1" dirty="0" smtClean="0">
                <a:solidFill>
                  <a:schemeClr val="bg1"/>
                </a:solidFill>
              </a:rPr>
              <a:t> </a:t>
            </a:r>
            <a:r>
              <a:rPr lang="en-US" sz="2400" b="1" dirty="0" err="1" smtClean="0">
                <a:solidFill>
                  <a:schemeClr val="bg1"/>
                </a:solidFill>
              </a:rPr>
              <a:t>бөгөөд</a:t>
            </a:r>
            <a:r>
              <a:rPr lang="en-US" sz="2400" b="1" dirty="0" smtClean="0">
                <a:solidFill>
                  <a:schemeClr val="bg1"/>
                </a:solidFill>
              </a:rPr>
              <a:t> </a:t>
            </a:r>
            <a:r>
              <a:rPr lang="en-US" sz="2400" b="1" dirty="0" err="1" smtClean="0">
                <a:solidFill>
                  <a:schemeClr val="bg1"/>
                </a:solidFill>
              </a:rPr>
              <a:t>тэр</a:t>
            </a:r>
            <a:r>
              <a:rPr lang="en-US" sz="2400" b="1" dirty="0" smtClean="0">
                <a:solidFill>
                  <a:schemeClr val="bg1"/>
                </a:solidFill>
              </a:rPr>
              <a:t> л </a:t>
            </a:r>
            <a:r>
              <a:rPr lang="en-US" sz="2400" b="1" dirty="0" err="1" smtClean="0">
                <a:solidFill>
                  <a:schemeClr val="bg1"/>
                </a:solidFill>
              </a:rPr>
              <a:t>газар</a:t>
            </a:r>
            <a:r>
              <a:rPr lang="en-US" sz="2400" b="1" dirty="0" smtClean="0">
                <a:solidFill>
                  <a:schemeClr val="bg1"/>
                </a:solidFill>
              </a:rPr>
              <a:t> </a:t>
            </a:r>
            <a:r>
              <a:rPr lang="en-US" sz="2400" b="1" dirty="0" err="1" smtClean="0">
                <a:solidFill>
                  <a:schemeClr val="bg1"/>
                </a:solidFill>
              </a:rPr>
              <a:t>оёж</a:t>
            </a:r>
            <a:r>
              <a:rPr lang="en-US" sz="2400" b="1" dirty="0" smtClean="0">
                <a:solidFill>
                  <a:schemeClr val="bg1"/>
                </a:solidFill>
              </a:rPr>
              <a:t> </a:t>
            </a:r>
            <a:r>
              <a:rPr lang="en-US" sz="2400" b="1" dirty="0" err="1" smtClean="0">
                <a:solidFill>
                  <a:schemeClr val="bg1"/>
                </a:solidFill>
              </a:rPr>
              <a:t>сурахыг</a:t>
            </a:r>
            <a:r>
              <a:rPr lang="en-US" sz="2400" b="1" dirty="0" smtClean="0">
                <a:solidFill>
                  <a:schemeClr val="bg1"/>
                </a:solidFill>
              </a:rPr>
              <a:t> </a:t>
            </a:r>
            <a:r>
              <a:rPr lang="en-US" sz="2400" b="1" dirty="0" err="1" smtClean="0">
                <a:solidFill>
                  <a:schemeClr val="bg1"/>
                </a:solidFill>
              </a:rPr>
              <a:t>анх</a:t>
            </a:r>
            <a:r>
              <a:rPr lang="en-US" sz="2400" b="1" dirty="0" smtClean="0">
                <a:solidFill>
                  <a:schemeClr val="bg1"/>
                </a:solidFill>
              </a:rPr>
              <a:t> </a:t>
            </a:r>
            <a:r>
              <a:rPr lang="en-US" sz="2400" b="1" dirty="0" err="1" smtClean="0">
                <a:solidFill>
                  <a:schemeClr val="bg1"/>
                </a:solidFill>
              </a:rPr>
              <a:t>сурсан</a:t>
            </a:r>
            <a:r>
              <a:rPr lang="en-US" sz="2400" b="1" dirty="0" smtClean="0">
                <a:solidFill>
                  <a:schemeClr val="bg1"/>
                </a:solidFill>
              </a:rPr>
              <a:t> </a:t>
            </a:r>
            <a:r>
              <a:rPr lang="en-US" sz="2400" b="1" dirty="0" err="1" smtClean="0">
                <a:solidFill>
                  <a:schemeClr val="bg1"/>
                </a:solidFill>
              </a:rPr>
              <a:t>байна</a:t>
            </a:r>
            <a:endParaRPr lang="en-US" sz="2400" b="1" dirty="0">
              <a:solidFill>
                <a:schemeClr val="bg1"/>
              </a:solidFill>
            </a:endParaRPr>
          </a:p>
        </p:txBody>
      </p:sp>
      <p:sp>
        <p:nvSpPr>
          <p:cNvPr id="6" name="Rectangle 5"/>
          <p:cNvSpPr/>
          <p:nvPr/>
        </p:nvSpPr>
        <p:spPr>
          <a:xfrm>
            <a:off x="179512" y="5661248"/>
            <a:ext cx="2946256" cy="400110"/>
          </a:xfrm>
          <a:prstGeom prst="rect">
            <a:avLst/>
          </a:prstGeom>
        </p:spPr>
        <p:txBody>
          <a:bodyPr wrap="none">
            <a:spAutoFit/>
          </a:bodyPr>
          <a:lstStyle/>
          <a:p>
            <a:r>
              <a:rPr lang="en-US" sz="2000" dirty="0" smtClean="0">
                <a:solidFill>
                  <a:schemeClr val="bg1"/>
                </a:solidFill>
              </a:rPr>
              <a:t>COCO CHANEL </a:t>
            </a:r>
            <a:r>
              <a:rPr lang="mn-MN" sz="2000" dirty="0" smtClean="0">
                <a:solidFill>
                  <a:schemeClr val="bg1"/>
                </a:solidFill>
              </a:rPr>
              <a:t>1</a:t>
            </a:r>
            <a:r>
              <a:rPr lang="en-US" sz="2000" dirty="0" smtClean="0">
                <a:solidFill>
                  <a:schemeClr val="bg1"/>
                </a:solidFill>
              </a:rPr>
              <a:t>883-1971</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315416"/>
            <a:ext cx="7086600" cy="1080120"/>
          </a:xfrm>
        </p:spPr>
        <p:txBody>
          <a:bodyPr/>
          <a:lstStyle/>
          <a:p>
            <a:r>
              <a:rPr lang="mn-MN" sz="2400" dirty="0" smtClean="0">
                <a:solidFill>
                  <a:schemeClr val="bg1"/>
                </a:solidFill>
              </a:rPr>
              <a:t>Хувийн амьдрал</a:t>
            </a:r>
            <a:endParaRPr lang="en-US" sz="2400" dirty="0">
              <a:solidFill>
                <a:schemeClr val="bg1"/>
              </a:solidFill>
            </a:endParaRPr>
          </a:p>
        </p:txBody>
      </p:sp>
      <p:sp>
        <p:nvSpPr>
          <p:cNvPr id="2" name="Text Placeholder 1"/>
          <p:cNvSpPr>
            <a:spLocks noGrp="1"/>
          </p:cNvSpPr>
          <p:nvPr>
            <p:ph type="body" idx="1"/>
          </p:nvPr>
        </p:nvSpPr>
        <p:spPr>
          <a:xfrm>
            <a:off x="0" y="764704"/>
            <a:ext cx="9144000" cy="6093296"/>
          </a:xfrm>
        </p:spPr>
        <p:txBody>
          <a:bodyPr>
            <a:normAutofit/>
          </a:bodyPr>
          <a:lstStyle/>
          <a:p>
            <a:r>
              <a:rPr lang="en-US" sz="2400" dirty="0" smtClean="0">
                <a:solidFill>
                  <a:schemeClr val="bg1"/>
                </a:solidFill>
              </a:rPr>
              <a:t>       20 </a:t>
            </a:r>
            <a:r>
              <a:rPr lang="en-US" sz="2400" dirty="0" err="1" smtClean="0">
                <a:solidFill>
                  <a:schemeClr val="bg1"/>
                </a:solidFill>
              </a:rPr>
              <a:t>гарсан</a:t>
            </a:r>
            <a:r>
              <a:rPr lang="en-US" sz="2400" dirty="0" smtClean="0">
                <a:solidFill>
                  <a:schemeClr val="bg1"/>
                </a:solidFill>
              </a:rPr>
              <a:t> </a:t>
            </a:r>
            <a:r>
              <a:rPr lang="en-US" sz="2400" dirty="0" err="1" smtClean="0">
                <a:solidFill>
                  <a:schemeClr val="bg1"/>
                </a:solidFill>
              </a:rPr>
              <a:t>насандаа</a:t>
            </a:r>
            <a:r>
              <a:rPr lang="en-US" sz="2400" dirty="0" smtClean="0">
                <a:solidFill>
                  <a:schemeClr val="bg1"/>
                </a:solidFill>
              </a:rPr>
              <a:t> </a:t>
            </a:r>
            <a:r>
              <a:rPr lang="en-US" sz="2400" dirty="0" err="1" smtClean="0">
                <a:solidFill>
                  <a:schemeClr val="bg1"/>
                </a:solidFill>
              </a:rPr>
              <a:t>тэрээр</a:t>
            </a:r>
            <a:r>
              <a:rPr lang="en-US" sz="2400" dirty="0" smtClean="0">
                <a:solidFill>
                  <a:schemeClr val="bg1"/>
                </a:solidFill>
              </a:rPr>
              <a:t> Vichy , </a:t>
            </a:r>
            <a:r>
              <a:rPr lang="en-US" sz="2400" dirty="0" err="1" smtClean="0">
                <a:solidFill>
                  <a:schemeClr val="bg1"/>
                </a:solidFill>
              </a:rPr>
              <a:t>Moulins</a:t>
            </a:r>
            <a:r>
              <a:rPr lang="en-US" sz="2400" dirty="0" smtClean="0">
                <a:solidFill>
                  <a:schemeClr val="bg1"/>
                </a:solidFill>
              </a:rPr>
              <a:t> </a:t>
            </a:r>
            <a:r>
              <a:rPr lang="en-US" sz="2400" dirty="0" err="1" smtClean="0">
                <a:solidFill>
                  <a:schemeClr val="bg1"/>
                </a:solidFill>
              </a:rPr>
              <a:t>гэх</a:t>
            </a:r>
            <a:r>
              <a:rPr lang="en-US" sz="2400" dirty="0" smtClean="0">
                <a:solidFill>
                  <a:schemeClr val="bg1"/>
                </a:solidFill>
              </a:rPr>
              <a:t> </a:t>
            </a:r>
            <a:r>
              <a:rPr lang="en-US" sz="2400" dirty="0" err="1" smtClean="0">
                <a:solidFill>
                  <a:schemeClr val="bg1"/>
                </a:solidFill>
              </a:rPr>
              <a:t>мэт</a:t>
            </a:r>
            <a:r>
              <a:rPr lang="en-US" sz="2400" dirty="0" smtClean="0">
                <a:solidFill>
                  <a:schemeClr val="bg1"/>
                </a:solidFill>
              </a:rPr>
              <a:t>  </a:t>
            </a:r>
            <a:r>
              <a:rPr lang="en-US" sz="2400" dirty="0" err="1" smtClean="0">
                <a:solidFill>
                  <a:schemeClr val="bg1"/>
                </a:solidFill>
              </a:rPr>
              <a:t>шөнийн</a:t>
            </a:r>
            <a:r>
              <a:rPr lang="en-US" sz="2400" dirty="0" smtClean="0">
                <a:solidFill>
                  <a:schemeClr val="bg1"/>
                </a:solidFill>
              </a:rPr>
              <a:t> </a:t>
            </a:r>
            <a:r>
              <a:rPr lang="en-US" sz="2400" dirty="0" err="1" smtClean="0">
                <a:solidFill>
                  <a:schemeClr val="bg1"/>
                </a:solidFill>
              </a:rPr>
              <a:t>клубуудээр</a:t>
            </a:r>
            <a:r>
              <a:rPr lang="en-US" sz="2400" dirty="0" smtClean="0">
                <a:solidFill>
                  <a:schemeClr val="bg1"/>
                </a:solidFill>
              </a:rPr>
              <a:t> "Coco"  </a:t>
            </a:r>
            <a:r>
              <a:rPr lang="en-US" sz="2400" dirty="0" err="1" smtClean="0">
                <a:solidFill>
                  <a:schemeClr val="bg1"/>
                </a:solidFill>
              </a:rPr>
              <a:t>нэртэй</a:t>
            </a:r>
            <a:r>
              <a:rPr lang="en-US" sz="2400" dirty="0" smtClean="0">
                <a:solidFill>
                  <a:schemeClr val="bg1"/>
                </a:solidFill>
              </a:rPr>
              <a:t> </a:t>
            </a:r>
            <a:r>
              <a:rPr lang="en-US" sz="2400" dirty="0" err="1" smtClean="0">
                <a:solidFill>
                  <a:schemeClr val="bg1"/>
                </a:solidFill>
              </a:rPr>
              <a:t>дуу</a:t>
            </a:r>
            <a:r>
              <a:rPr lang="en-US" sz="2400" dirty="0" smtClean="0">
                <a:solidFill>
                  <a:schemeClr val="bg1"/>
                </a:solidFill>
              </a:rPr>
              <a:t> </a:t>
            </a:r>
            <a:r>
              <a:rPr lang="en-US" sz="2400" dirty="0" err="1" smtClean="0">
                <a:solidFill>
                  <a:schemeClr val="bg1"/>
                </a:solidFill>
              </a:rPr>
              <a:t>дуулдаг</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бөгөөд</a:t>
            </a:r>
            <a:r>
              <a:rPr lang="en-US" sz="2400" dirty="0" smtClean="0">
                <a:solidFill>
                  <a:schemeClr val="bg1"/>
                </a:solidFill>
              </a:rPr>
              <a:t> , </a:t>
            </a:r>
            <a:r>
              <a:rPr lang="en-US" sz="2400" dirty="0" err="1" smtClean="0">
                <a:solidFill>
                  <a:schemeClr val="bg1"/>
                </a:solidFill>
              </a:rPr>
              <a:t>түүнд</a:t>
            </a:r>
            <a:r>
              <a:rPr lang="en-US" sz="2400" dirty="0" smtClean="0">
                <a:solidFill>
                  <a:schemeClr val="bg1"/>
                </a:solidFill>
              </a:rPr>
              <a:t> </a:t>
            </a:r>
            <a:r>
              <a:rPr lang="en-US" sz="2400" dirty="0" err="1" smtClean="0">
                <a:solidFill>
                  <a:schemeClr val="bg1"/>
                </a:solidFill>
              </a:rPr>
              <a:t>анхны</a:t>
            </a:r>
            <a:r>
              <a:rPr lang="en-US" sz="2400" dirty="0" smtClean="0">
                <a:solidFill>
                  <a:schemeClr val="bg1"/>
                </a:solidFill>
              </a:rPr>
              <a:t> </a:t>
            </a:r>
            <a:r>
              <a:rPr lang="en-US" sz="2400" dirty="0" err="1" smtClean="0">
                <a:solidFill>
                  <a:schemeClr val="bg1"/>
                </a:solidFill>
              </a:rPr>
              <a:t>харцаар</a:t>
            </a:r>
            <a:r>
              <a:rPr lang="en-US" sz="2400" dirty="0" smtClean="0">
                <a:solidFill>
                  <a:schemeClr val="bg1"/>
                </a:solidFill>
              </a:rPr>
              <a:t> </a:t>
            </a:r>
            <a:r>
              <a:rPr lang="en-US" sz="2400" dirty="0" err="1" smtClean="0">
                <a:solidFill>
                  <a:schemeClr val="bg1"/>
                </a:solidFill>
              </a:rPr>
              <a:t>дурласан</a:t>
            </a:r>
            <a:r>
              <a:rPr lang="en-US" sz="2400" dirty="0" smtClean="0">
                <a:solidFill>
                  <a:schemeClr val="bg1"/>
                </a:solidFill>
              </a:rPr>
              <a:t> Etienne </a:t>
            </a:r>
            <a:r>
              <a:rPr lang="en-US" sz="2400" dirty="0" err="1" smtClean="0">
                <a:solidFill>
                  <a:schemeClr val="bg1"/>
                </a:solidFill>
              </a:rPr>
              <a:t>Balsan</a:t>
            </a:r>
            <a:r>
              <a:rPr lang="en-US" sz="2400" dirty="0" smtClean="0">
                <a:solidFill>
                  <a:schemeClr val="bg1"/>
                </a:solidFill>
              </a:rPr>
              <a:t>  </a:t>
            </a:r>
            <a:r>
              <a:rPr lang="en-US" sz="2400" dirty="0" err="1" smtClean="0">
                <a:solidFill>
                  <a:schemeClr val="bg1"/>
                </a:solidFill>
              </a:rPr>
              <a:t>лорд</a:t>
            </a:r>
            <a:r>
              <a:rPr lang="en-US" sz="2400" dirty="0" smtClean="0">
                <a:solidFill>
                  <a:schemeClr val="bg1"/>
                </a:solidFill>
              </a:rPr>
              <a:t>  </a:t>
            </a:r>
            <a:r>
              <a:rPr lang="en-US" sz="2400" dirty="0" err="1" smtClean="0">
                <a:solidFill>
                  <a:schemeClr val="bg1"/>
                </a:solidFill>
              </a:rPr>
              <a:t>түүнд</a:t>
            </a:r>
            <a:r>
              <a:rPr lang="en-US" sz="2400" dirty="0" smtClean="0">
                <a:solidFill>
                  <a:schemeClr val="bg1"/>
                </a:solidFill>
              </a:rPr>
              <a:t> </a:t>
            </a:r>
            <a:r>
              <a:rPr lang="en-US" sz="2400" dirty="0" err="1" smtClean="0">
                <a:solidFill>
                  <a:schemeClr val="bg1"/>
                </a:solidFill>
              </a:rPr>
              <a:t>элбэг</a:t>
            </a:r>
            <a:r>
              <a:rPr lang="en-US" sz="2400" dirty="0" smtClean="0">
                <a:solidFill>
                  <a:schemeClr val="bg1"/>
                </a:solidFill>
              </a:rPr>
              <a:t> </a:t>
            </a:r>
            <a:r>
              <a:rPr lang="en-US" sz="2400" dirty="0" err="1" smtClean="0">
                <a:solidFill>
                  <a:schemeClr val="bg1"/>
                </a:solidFill>
              </a:rPr>
              <a:t>хангалуун</a:t>
            </a:r>
            <a:r>
              <a:rPr lang="en-US" sz="2400" dirty="0" smtClean="0">
                <a:solidFill>
                  <a:schemeClr val="bg1"/>
                </a:solidFill>
              </a:rPr>
              <a:t>  </a:t>
            </a:r>
            <a:r>
              <a:rPr lang="en-US" sz="2400" dirty="0" err="1" smtClean="0">
                <a:solidFill>
                  <a:schemeClr val="bg1"/>
                </a:solidFill>
              </a:rPr>
              <a:t>тансаг</a:t>
            </a:r>
            <a:r>
              <a:rPr lang="en-US" sz="2400" dirty="0" smtClean="0">
                <a:solidFill>
                  <a:schemeClr val="bg1"/>
                </a:solidFill>
              </a:rPr>
              <a:t> </a:t>
            </a:r>
            <a:r>
              <a:rPr lang="en-US" sz="2400" dirty="0" err="1" smtClean="0">
                <a:solidFill>
                  <a:schemeClr val="bg1"/>
                </a:solidFill>
              </a:rPr>
              <a:t>амьдралыг</a:t>
            </a:r>
            <a:r>
              <a:rPr lang="en-US" sz="2400" dirty="0" smtClean="0">
                <a:solidFill>
                  <a:schemeClr val="bg1"/>
                </a:solidFill>
              </a:rPr>
              <a:t> </a:t>
            </a:r>
            <a:r>
              <a:rPr lang="en-US" sz="2400" dirty="0" err="1" smtClean="0">
                <a:solidFill>
                  <a:schemeClr val="bg1"/>
                </a:solidFill>
              </a:rPr>
              <a:t>бэлэглэсэн</a:t>
            </a:r>
            <a:r>
              <a:rPr lang="en-US" sz="2400" dirty="0" smtClean="0">
                <a:solidFill>
                  <a:schemeClr val="bg1"/>
                </a:solidFill>
              </a:rPr>
              <a:t> </a:t>
            </a:r>
            <a:r>
              <a:rPr lang="en-US" sz="2400" dirty="0" err="1" smtClean="0">
                <a:solidFill>
                  <a:schemeClr val="bg1"/>
                </a:solidFill>
              </a:rPr>
              <a:t>гэдэг.Лорд</a:t>
            </a:r>
            <a:r>
              <a:rPr lang="en-US" sz="2400" dirty="0" smtClean="0">
                <a:solidFill>
                  <a:schemeClr val="bg1"/>
                </a:solidFill>
              </a:rPr>
              <a:t> </a:t>
            </a:r>
            <a:r>
              <a:rPr lang="en-US" sz="2400" dirty="0" err="1" smtClean="0">
                <a:solidFill>
                  <a:schemeClr val="bg1"/>
                </a:solidFill>
              </a:rPr>
              <a:t>болоод</a:t>
            </a:r>
            <a:r>
              <a:rPr lang="en-US" sz="2400" dirty="0" smtClean="0">
                <a:solidFill>
                  <a:schemeClr val="bg1"/>
                </a:solidFill>
              </a:rPr>
              <a:t> ч </a:t>
            </a:r>
            <a:r>
              <a:rPr lang="en-US" sz="2400" dirty="0" err="1" smtClean="0">
                <a:solidFill>
                  <a:schemeClr val="bg1"/>
                </a:solidFill>
              </a:rPr>
              <a:t>тэр</a:t>
            </a:r>
            <a:r>
              <a:rPr lang="en-US" sz="2400" dirty="0" smtClean="0">
                <a:solidFill>
                  <a:schemeClr val="bg1"/>
                </a:solidFill>
              </a:rPr>
              <a:t> </a:t>
            </a:r>
            <a:r>
              <a:rPr lang="en-US" sz="2400" dirty="0" err="1" smtClean="0">
                <a:solidFill>
                  <a:schemeClr val="bg1"/>
                </a:solidFill>
              </a:rPr>
              <a:t>үү</a:t>
            </a:r>
            <a:r>
              <a:rPr lang="en-US" sz="2400" dirty="0" smtClean="0">
                <a:solidFill>
                  <a:schemeClr val="bg1"/>
                </a:solidFill>
              </a:rPr>
              <a:t> Etienne-</a:t>
            </a:r>
            <a:r>
              <a:rPr lang="en-US" sz="2400" dirty="0" err="1" smtClean="0">
                <a:solidFill>
                  <a:schemeClr val="bg1"/>
                </a:solidFill>
              </a:rPr>
              <a:t>ийд</a:t>
            </a:r>
            <a:r>
              <a:rPr lang="en-US" sz="2400" dirty="0" smtClean="0">
                <a:solidFill>
                  <a:schemeClr val="bg1"/>
                </a:solidFill>
              </a:rPr>
              <a:t> </a:t>
            </a:r>
            <a:r>
              <a:rPr lang="en-US" sz="2400" dirty="0" err="1" smtClean="0">
                <a:solidFill>
                  <a:schemeClr val="bg1"/>
                </a:solidFill>
              </a:rPr>
              <a:t>үргэлж</a:t>
            </a:r>
            <a:r>
              <a:rPr lang="en-US" sz="2400" dirty="0" smtClean="0">
                <a:solidFill>
                  <a:schemeClr val="bg1"/>
                </a:solidFill>
              </a:rPr>
              <a:t> </a:t>
            </a:r>
            <a:r>
              <a:rPr lang="en-US" sz="2400" dirty="0" err="1" smtClean="0">
                <a:solidFill>
                  <a:schemeClr val="bg1"/>
                </a:solidFill>
              </a:rPr>
              <a:t>дээд</a:t>
            </a:r>
            <a:r>
              <a:rPr lang="en-US" sz="2400" dirty="0" smtClean="0">
                <a:solidFill>
                  <a:schemeClr val="bg1"/>
                </a:solidFill>
              </a:rPr>
              <a:t> </a:t>
            </a:r>
            <a:r>
              <a:rPr lang="en-US" sz="2400" dirty="0" err="1" smtClean="0">
                <a:solidFill>
                  <a:schemeClr val="bg1"/>
                </a:solidFill>
              </a:rPr>
              <a:t>давхаргын</a:t>
            </a:r>
            <a:r>
              <a:rPr lang="en-US" sz="2400" dirty="0" smtClean="0">
                <a:solidFill>
                  <a:schemeClr val="bg1"/>
                </a:solidFill>
              </a:rPr>
              <a:t> </a:t>
            </a:r>
            <a:r>
              <a:rPr lang="en-US" sz="2400" dirty="0" err="1" smtClean="0">
                <a:solidFill>
                  <a:schemeClr val="bg1"/>
                </a:solidFill>
              </a:rPr>
              <a:t>зочид</a:t>
            </a:r>
            <a:r>
              <a:rPr lang="en-US" sz="2400" dirty="0" smtClean="0">
                <a:solidFill>
                  <a:schemeClr val="bg1"/>
                </a:solidFill>
              </a:rPr>
              <a:t> </a:t>
            </a:r>
            <a:r>
              <a:rPr lang="en-US" sz="2400" dirty="0" err="1" smtClean="0">
                <a:solidFill>
                  <a:schemeClr val="bg1"/>
                </a:solidFill>
              </a:rPr>
              <a:t>гийчид</a:t>
            </a:r>
            <a:r>
              <a:rPr lang="en-US" sz="2400" dirty="0" smtClean="0">
                <a:solidFill>
                  <a:schemeClr val="bg1"/>
                </a:solidFill>
              </a:rPr>
              <a:t> </a:t>
            </a:r>
            <a:r>
              <a:rPr lang="en-US" sz="2400" dirty="0" err="1" smtClean="0">
                <a:solidFill>
                  <a:schemeClr val="bg1"/>
                </a:solidFill>
              </a:rPr>
              <a:t>ирдэг</a:t>
            </a:r>
            <a:r>
              <a:rPr lang="en-US" sz="2400" dirty="0" smtClean="0">
                <a:solidFill>
                  <a:schemeClr val="bg1"/>
                </a:solidFill>
              </a:rPr>
              <a:t> </a:t>
            </a:r>
            <a:r>
              <a:rPr lang="en-US" sz="2400" dirty="0" err="1" smtClean="0">
                <a:solidFill>
                  <a:schemeClr val="bg1"/>
                </a:solidFill>
              </a:rPr>
              <a:t>байлаа</a:t>
            </a:r>
            <a:r>
              <a:rPr lang="en-US" sz="2400" dirty="0" smtClean="0">
                <a:solidFill>
                  <a:schemeClr val="bg1"/>
                </a:solidFill>
              </a:rPr>
              <a:t>. </a:t>
            </a:r>
            <a:r>
              <a:rPr lang="en-US" sz="2400" dirty="0" err="1" smtClean="0">
                <a:solidFill>
                  <a:schemeClr val="bg1"/>
                </a:solidFill>
              </a:rPr>
              <a:t>Тэр</a:t>
            </a:r>
            <a:r>
              <a:rPr lang="en-US" sz="2400" dirty="0" smtClean="0">
                <a:solidFill>
                  <a:schemeClr val="bg1"/>
                </a:solidFill>
              </a:rPr>
              <a:t> </a:t>
            </a:r>
            <a:r>
              <a:rPr lang="en-US" sz="2400" dirty="0" err="1" smtClean="0">
                <a:solidFill>
                  <a:schemeClr val="bg1"/>
                </a:solidFill>
              </a:rPr>
              <a:t>дундаас</a:t>
            </a:r>
            <a:r>
              <a:rPr lang="en-US" sz="2400" dirty="0" smtClean="0">
                <a:solidFill>
                  <a:schemeClr val="bg1"/>
                </a:solidFill>
              </a:rPr>
              <a:t>  Arthur Boy </a:t>
            </a:r>
            <a:r>
              <a:rPr lang="en-US" sz="2400" dirty="0" err="1" smtClean="0">
                <a:solidFill>
                  <a:schemeClr val="bg1"/>
                </a:solidFill>
              </a:rPr>
              <a:t>Capel</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Etienne -</a:t>
            </a:r>
            <a:r>
              <a:rPr lang="en-US" sz="2400" dirty="0" err="1" smtClean="0">
                <a:solidFill>
                  <a:schemeClr val="bg1"/>
                </a:solidFill>
              </a:rPr>
              <a:t>ий</a:t>
            </a:r>
            <a:r>
              <a:rPr lang="en-US" sz="2400" dirty="0" smtClean="0">
                <a:solidFill>
                  <a:schemeClr val="bg1"/>
                </a:solidFill>
              </a:rPr>
              <a:t> </a:t>
            </a:r>
            <a:r>
              <a:rPr lang="en-US" sz="2400" dirty="0" err="1" smtClean="0">
                <a:solidFill>
                  <a:schemeClr val="bg1"/>
                </a:solidFill>
              </a:rPr>
              <a:t>хамгийн</a:t>
            </a:r>
            <a:r>
              <a:rPr lang="en-US" sz="2400" dirty="0" smtClean="0">
                <a:solidFill>
                  <a:schemeClr val="bg1"/>
                </a:solidFill>
              </a:rPr>
              <a:t> </a:t>
            </a:r>
            <a:r>
              <a:rPr lang="en-US" sz="2400" dirty="0" err="1" smtClean="0">
                <a:solidFill>
                  <a:schemeClr val="bg1"/>
                </a:solidFill>
              </a:rPr>
              <a:t>сайн</a:t>
            </a:r>
            <a:r>
              <a:rPr lang="en-US" sz="2400" dirty="0" smtClean="0">
                <a:solidFill>
                  <a:schemeClr val="bg1"/>
                </a:solidFill>
              </a:rPr>
              <a:t> </a:t>
            </a:r>
            <a:r>
              <a:rPr lang="en-US" sz="2400" dirty="0" err="1" smtClean="0">
                <a:solidFill>
                  <a:schemeClr val="bg1"/>
                </a:solidFill>
              </a:rPr>
              <a:t>найз</a:t>
            </a:r>
            <a:r>
              <a:rPr lang="en-US" sz="2400" dirty="0" smtClean="0">
                <a:solidFill>
                  <a:schemeClr val="bg1"/>
                </a:solidFill>
              </a:rPr>
              <a:t> </a:t>
            </a:r>
            <a:r>
              <a:rPr lang="en-US" sz="2400" dirty="0" err="1" smtClean="0">
                <a:solidFill>
                  <a:schemeClr val="bg1"/>
                </a:solidFill>
              </a:rPr>
              <a:t>нь</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бөгөөд</a:t>
            </a:r>
            <a:r>
              <a:rPr lang="en-US" sz="2400" dirty="0" smtClean="0">
                <a:solidFill>
                  <a:schemeClr val="bg1"/>
                </a:solidFill>
              </a:rPr>
              <a:t> Chanel-</a:t>
            </a:r>
            <a:r>
              <a:rPr lang="en-US" sz="2400" dirty="0" err="1" smtClean="0">
                <a:solidFill>
                  <a:schemeClr val="bg1"/>
                </a:solidFill>
              </a:rPr>
              <a:t>ийг</a:t>
            </a:r>
            <a:r>
              <a:rPr lang="en-US" sz="2400" dirty="0" smtClean="0">
                <a:solidFill>
                  <a:schemeClr val="bg1"/>
                </a:solidFill>
              </a:rPr>
              <a:t> </a:t>
            </a:r>
            <a:r>
              <a:rPr lang="en-US" sz="2400" dirty="0" err="1" smtClean="0">
                <a:solidFill>
                  <a:schemeClr val="bg1"/>
                </a:solidFill>
              </a:rPr>
              <a:t>хэн</a:t>
            </a:r>
            <a:r>
              <a:rPr lang="en-US" sz="2400" dirty="0" smtClean="0">
                <a:solidFill>
                  <a:schemeClr val="bg1"/>
                </a:solidFill>
              </a:rPr>
              <a:t> </a:t>
            </a:r>
            <a:r>
              <a:rPr lang="en-US" sz="2400" dirty="0" err="1" smtClean="0">
                <a:solidFill>
                  <a:schemeClr val="bg1"/>
                </a:solidFill>
              </a:rPr>
              <a:t>хүнээс</a:t>
            </a:r>
            <a:r>
              <a:rPr lang="en-US" sz="2400" dirty="0" smtClean="0">
                <a:solidFill>
                  <a:schemeClr val="bg1"/>
                </a:solidFill>
              </a:rPr>
              <a:t> л </a:t>
            </a:r>
            <a:r>
              <a:rPr lang="en-US" sz="2400" dirty="0" err="1" smtClean="0">
                <a:solidFill>
                  <a:schemeClr val="bg1"/>
                </a:solidFill>
              </a:rPr>
              <a:t>илүү</a:t>
            </a:r>
            <a:r>
              <a:rPr lang="en-US" sz="2400" dirty="0" smtClean="0">
                <a:solidFill>
                  <a:schemeClr val="bg1"/>
                </a:solidFill>
              </a:rPr>
              <a:t> </a:t>
            </a:r>
            <a:r>
              <a:rPr lang="en-US" sz="2400" dirty="0" err="1" smtClean="0">
                <a:solidFill>
                  <a:schemeClr val="bg1"/>
                </a:solidFill>
              </a:rPr>
              <a:t>дэмждэг</a:t>
            </a:r>
            <a:r>
              <a:rPr lang="en-US" sz="2400" dirty="0" smtClean="0">
                <a:solidFill>
                  <a:schemeClr val="bg1"/>
                </a:solidFill>
              </a:rPr>
              <a:t> </a:t>
            </a:r>
            <a:r>
              <a:rPr lang="en-US" sz="2400" dirty="0" err="1" smtClean="0">
                <a:solidFill>
                  <a:schemeClr val="bg1"/>
                </a:solidFill>
              </a:rPr>
              <a:t>нэгэн</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ч Etienne </a:t>
            </a:r>
            <a:r>
              <a:rPr lang="en-US" sz="2400" dirty="0" err="1" smtClean="0">
                <a:solidFill>
                  <a:schemeClr val="bg1"/>
                </a:solidFill>
              </a:rPr>
              <a:t>хардалтаас</a:t>
            </a:r>
            <a:r>
              <a:rPr lang="en-US" sz="2400" dirty="0" smtClean="0">
                <a:solidFill>
                  <a:schemeClr val="bg1"/>
                </a:solidFill>
              </a:rPr>
              <a:t> </a:t>
            </a:r>
            <a:r>
              <a:rPr lang="en-US" sz="2400" dirty="0" err="1" smtClean="0">
                <a:solidFill>
                  <a:schemeClr val="bg1"/>
                </a:solidFill>
              </a:rPr>
              <a:t>болж</a:t>
            </a:r>
            <a:r>
              <a:rPr lang="en-US" sz="2400" dirty="0" smtClean="0">
                <a:solidFill>
                  <a:schemeClr val="bg1"/>
                </a:solidFill>
              </a:rPr>
              <a:t> </a:t>
            </a:r>
            <a:r>
              <a:rPr lang="en-US" sz="2400" dirty="0" err="1" smtClean="0">
                <a:solidFill>
                  <a:schemeClr val="bg1"/>
                </a:solidFill>
              </a:rPr>
              <a:t>хосуудын</a:t>
            </a:r>
            <a:r>
              <a:rPr lang="en-US" sz="2400" dirty="0" smtClean="0">
                <a:solidFill>
                  <a:schemeClr val="bg1"/>
                </a:solidFill>
              </a:rPr>
              <a:t> </a:t>
            </a:r>
            <a:r>
              <a:rPr lang="en-US" sz="2400" dirty="0" err="1" smtClean="0">
                <a:solidFill>
                  <a:schemeClr val="bg1"/>
                </a:solidFill>
              </a:rPr>
              <a:t>амьдралаас</a:t>
            </a:r>
            <a:r>
              <a:rPr lang="en-US" sz="2400" dirty="0" smtClean="0">
                <a:solidFill>
                  <a:schemeClr val="bg1"/>
                </a:solidFill>
              </a:rPr>
              <a:t>  </a:t>
            </a:r>
            <a:r>
              <a:rPr lang="en-US" sz="2400" dirty="0" err="1" smtClean="0">
                <a:solidFill>
                  <a:schemeClr val="bg1"/>
                </a:solidFill>
              </a:rPr>
              <a:t>холджээ</a:t>
            </a:r>
            <a:r>
              <a:rPr lang="en-US" sz="2400" dirty="0" smtClean="0">
                <a:solidFill>
                  <a:schemeClr val="bg1"/>
                </a:solidFill>
              </a:rPr>
              <a:t>. </a:t>
            </a:r>
            <a:r>
              <a:rPr lang="en-US" sz="2400" dirty="0" err="1" smtClean="0">
                <a:solidFill>
                  <a:schemeClr val="bg1"/>
                </a:solidFill>
              </a:rPr>
              <a:t>Тэдний</a:t>
            </a:r>
            <a:r>
              <a:rPr lang="en-US" sz="2400" dirty="0" smtClean="0">
                <a:solidFill>
                  <a:schemeClr val="bg1"/>
                </a:solidFill>
              </a:rPr>
              <a:t> </a:t>
            </a:r>
            <a:r>
              <a:rPr lang="en-US" sz="2400" dirty="0" err="1" smtClean="0">
                <a:solidFill>
                  <a:schemeClr val="bg1"/>
                </a:solidFill>
              </a:rPr>
              <a:t>амьдралд</a:t>
            </a:r>
            <a:r>
              <a:rPr lang="en-US" sz="2400" dirty="0" smtClean="0">
                <a:solidFill>
                  <a:schemeClr val="bg1"/>
                </a:solidFill>
              </a:rPr>
              <a:t> </a:t>
            </a:r>
            <a:r>
              <a:rPr lang="en-US" sz="2400" dirty="0" err="1" smtClean="0">
                <a:solidFill>
                  <a:schemeClr val="bg1"/>
                </a:solidFill>
              </a:rPr>
              <a:t>өртөх</a:t>
            </a:r>
            <a:r>
              <a:rPr lang="en-US" sz="2400" dirty="0" smtClean="0">
                <a:solidFill>
                  <a:schemeClr val="bg1"/>
                </a:solidFill>
              </a:rPr>
              <a:t> </a:t>
            </a:r>
            <a:r>
              <a:rPr lang="en-US" sz="2400" dirty="0" err="1" smtClean="0">
                <a:solidFill>
                  <a:schemeClr val="bg1"/>
                </a:solidFill>
              </a:rPr>
              <a:t>саад</a:t>
            </a:r>
            <a:r>
              <a:rPr lang="en-US" sz="2400" dirty="0" smtClean="0">
                <a:solidFill>
                  <a:schemeClr val="bg1"/>
                </a:solidFill>
              </a:rPr>
              <a:t> </a:t>
            </a:r>
            <a:r>
              <a:rPr lang="en-US" sz="2400" dirty="0" err="1" smtClean="0">
                <a:solidFill>
                  <a:schemeClr val="bg1"/>
                </a:solidFill>
              </a:rPr>
              <a:t>тотгор</a:t>
            </a:r>
            <a:r>
              <a:rPr lang="en-US" sz="2400" dirty="0" smtClean="0">
                <a:solidFill>
                  <a:schemeClr val="bg1"/>
                </a:solidFill>
              </a:rPr>
              <a:t> </a:t>
            </a:r>
            <a:r>
              <a:rPr lang="en-US" sz="2400" dirty="0" err="1" smtClean="0">
                <a:solidFill>
                  <a:schemeClr val="bg1"/>
                </a:solidFill>
              </a:rPr>
              <a:t>үгүй</a:t>
            </a:r>
            <a:r>
              <a:rPr lang="en-US" sz="2400" dirty="0" smtClean="0">
                <a:solidFill>
                  <a:schemeClr val="bg1"/>
                </a:solidFill>
              </a:rPr>
              <a:t> </a:t>
            </a:r>
            <a:r>
              <a:rPr lang="en-US" sz="2400" dirty="0" err="1" smtClean="0">
                <a:solidFill>
                  <a:schemeClr val="bg1"/>
                </a:solidFill>
              </a:rPr>
              <a:t>жаргалтай</a:t>
            </a:r>
            <a:r>
              <a:rPr lang="en-US" sz="2400" dirty="0" smtClean="0">
                <a:solidFill>
                  <a:schemeClr val="bg1"/>
                </a:solidFill>
              </a:rPr>
              <a:t>  </a:t>
            </a:r>
            <a:r>
              <a:rPr lang="en-US" sz="2400" dirty="0" err="1" smtClean="0">
                <a:solidFill>
                  <a:schemeClr val="bg1"/>
                </a:solidFill>
              </a:rPr>
              <a:t>амьдардаг</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хэдий</a:t>
            </a:r>
            <a:r>
              <a:rPr lang="en-US" sz="2400" dirty="0" smtClean="0">
                <a:solidFill>
                  <a:schemeClr val="bg1"/>
                </a:solidFill>
              </a:rPr>
              <a:t> ч  Etienne </a:t>
            </a:r>
            <a:r>
              <a:rPr lang="en-US" sz="2400" dirty="0" err="1" smtClean="0">
                <a:solidFill>
                  <a:schemeClr val="bg1"/>
                </a:solidFill>
              </a:rPr>
              <a:t>түүнд</a:t>
            </a:r>
            <a:r>
              <a:rPr lang="en-US" sz="2400" dirty="0" smtClean="0">
                <a:solidFill>
                  <a:schemeClr val="bg1"/>
                </a:solidFill>
              </a:rPr>
              <a:t> </a:t>
            </a:r>
            <a:r>
              <a:rPr lang="en-US" sz="2400" dirty="0" err="1" smtClean="0">
                <a:solidFill>
                  <a:schemeClr val="bg1"/>
                </a:solidFill>
              </a:rPr>
              <a:t>тохирох</a:t>
            </a:r>
            <a:r>
              <a:rPr lang="en-US" sz="2400" dirty="0" smtClean="0">
                <a:solidFill>
                  <a:schemeClr val="bg1"/>
                </a:solidFill>
              </a:rPr>
              <a:t> </a:t>
            </a:r>
            <a:r>
              <a:rPr lang="en-US" sz="2400" dirty="0" err="1" smtClean="0">
                <a:solidFill>
                  <a:schemeClr val="bg1"/>
                </a:solidFill>
              </a:rPr>
              <a:t>нэгэн</a:t>
            </a:r>
            <a:r>
              <a:rPr lang="en-US" sz="2400" dirty="0" smtClean="0">
                <a:solidFill>
                  <a:schemeClr val="bg1"/>
                </a:solidFill>
              </a:rPr>
              <a:t> </a:t>
            </a:r>
            <a:r>
              <a:rPr lang="en-US" sz="2400" dirty="0" err="1" smtClean="0">
                <a:solidFill>
                  <a:schemeClr val="bg1"/>
                </a:solidFill>
              </a:rPr>
              <a:t>байсангүй</a:t>
            </a:r>
            <a:r>
              <a:rPr lang="en-US" sz="2400" dirty="0" smtClean="0">
                <a:solidFill>
                  <a:schemeClr val="bg1"/>
                </a:solidFill>
              </a:rPr>
              <a:t>. </a:t>
            </a:r>
            <a:r>
              <a:rPr lang="en-US" sz="2400" dirty="0" err="1" smtClean="0">
                <a:solidFill>
                  <a:schemeClr val="bg1"/>
                </a:solidFill>
              </a:rPr>
              <a:t>Тэрээр</a:t>
            </a:r>
            <a:r>
              <a:rPr lang="en-US" sz="2400" dirty="0" smtClean="0">
                <a:solidFill>
                  <a:schemeClr val="bg1"/>
                </a:solidFill>
              </a:rPr>
              <a:t> </a:t>
            </a:r>
            <a:r>
              <a:rPr lang="en-US" sz="2400" dirty="0" err="1" smtClean="0">
                <a:solidFill>
                  <a:schemeClr val="bg1"/>
                </a:solidFill>
              </a:rPr>
              <a:t>түүний</a:t>
            </a:r>
            <a:r>
              <a:rPr lang="en-US" sz="2400" dirty="0" smtClean="0">
                <a:solidFill>
                  <a:schemeClr val="bg1"/>
                </a:solidFill>
              </a:rPr>
              <a:t> </a:t>
            </a:r>
            <a:r>
              <a:rPr lang="en-US" sz="2400" dirty="0" err="1" smtClean="0">
                <a:solidFill>
                  <a:schemeClr val="bg1"/>
                </a:solidFill>
              </a:rPr>
              <a:t>өөрийн</a:t>
            </a:r>
            <a:r>
              <a:rPr lang="en-US" sz="2400" dirty="0" smtClean="0">
                <a:solidFill>
                  <a:schemeClr val="bg1"/>
                </a:solidFill>
              </a:rPr>
              <a:t> </a:t>
            </a:r>
            <a:r>
              <a:rPr lang="en-US" sz="2400" dirty="0" err="1" smtClean="0">
                <a:solidFill>
                  <a:schemeClr val="bg1"/>
                </a:solidFill>
              </a:rPr>
              <a:t>гэсэн</a:t>
            </a:r>
            <a:r>
              <a:rPr lang="en-US" sz="2400" dirty="0" smtClean="0">
                <a:solidFill>
                  <a:schemeClr val="bg1"/>
                </a:solidFill>
              </a:rPr>
              <a:t> </a:t>
            </a:r>
            <a:r>
              <a:rPr lang="en-US" sz="2400" dirty="0" err="1" smtClean="0">
                <a:solidFill>
                  <a:schemeClr val="bg1"/>
                </a:solidFill>
              </a:rPr>
              <a:t>дэлгүүр</a:t>
            </a:r>
            <a:r>
              <a:rPr lang="en-US" sz="2400" dirty="0" smtClean="0">
                <a:solidFill>
                  <a:schemeClr val="bg1"/>
                </a:solidFill>
              </a:rPr>
              <a:t> </a:t>
            </a:r>
            <a:r>
              <a:rPr lang="en-US" sz="2400" dirty="0" err="1" smtClean="0">
                <a:solidFill>
                  <a:schemeClr val="bg1"/>
                </a:solidFill>
              </a:rPr>
              <a:t>нээх</a:t>
            </a:r>
            <a:r>
              <a:rPr lang="en-US" sz="2400" dirty="0" smtClean="0">
                <a:solidFill>
                  <a:schemeClr val="bg1"/>
                </a:solidFill>
              </a:rPr>
              <a:t> </a:t>
            </a:r>
            <a:r>
              <a:rPr lang="en-US" sz="2400" dirty="0" err="1" smtClean="0">
                <a:solidFill>
                  <a:schemeClr val="bg1"/>
                </a:solidFill>
              </a:rPr>
              <a:t>санааг</a:t>
            </a:r>
            <a:r>
              <a:rPr lang="en-US" sz="2400" dirty="0" smtClean="0">
                <a:solidFill>
                  <a:schemeClr val="bg1"/>
                </a:solidFill>
              </a:rPr>
              <a:t> </a:t>
            </a:r>
            <a:r>
              <a:rPr lang="en-US" sz="2400" dirty="0" err="1" smtClean="0">
                <a:solidFill>
                  <a:schemeClr val="bg1"/>
                </a:solidFill>
              </a:rPr>
              <a:t>нь</a:t>
            </a:r>
            <a:r>
              <a:rPr lang="en-US" sz="2400" dirty="0" smtClean="0">
                <a:solidFill>
                  <a:schemeClr val="bg1"/>
                </a:solidFill>
              </a:rPr>
              <a:t> </a:t>
            </a:r>
            <a:r>
              <a:rPr lang="en-US" sz="2400" dirty="0" err="1" smtClean="0">
                <a:solidFill>
                  <a:schemeClr val="bg1"/>
                </a:solidFill>
              </a:rPr>
              <a:t>тийм</a:t>
            </a:r>
            <a:r>
              <a:rPr lang="en-US" sz="2400" dirty="0" smtClean="0">
                <a:solidFill>
                  <a:schemeClr val="bg1"/>
                </a:solidFill>
              </a:rPr>
              <a:t> ч </a:t>
            </a:r>
            <a:r>
              <a:rPr lang="en-US" sz="2400" dirty="0" err="1" smtClean="0">
                <a:solidFill>
                  <a:schemeClr val="bg1"/>
                </a:solidFill>
              </a:rPr>
              <a:t>их</a:t>
            </a:r>
            <a:r>
              <a:rPr lang="en-US" sz="2400" dirty="0" smtClean="0">
                <a:solidFill>
                  <a:schemeClr val="bg1"/>
                </a:solidFill>
              </a:rPr>
              <a:t> </a:t>
            </a:r>
            <a:r>
              <a:rPr lang="en-US" sz="2400" dirty="0" err="1" smtClean="0">
                <a:solidFill>
                  <a:schemeClr val="bg1"/>
                </a:solidFill>
              </a:rPr>
              <a:t>ойшоож</a:t>
            </a:r>
            <a:r>
              <a:rPr lang="en-US" sz="2400" dirty="0" smtClean="0">
                <a:solidFill>
                  <a:schemeClr val="bg1"/>
                </a:solidFill>
              </a:rPr>
              <a:t> </a:t>
            </a:r>
            <a:r>
              <a:rPr lang="en-US" sz="2400" dirty="0" err="1" smtClean="0">
                <a:solidFill>
                  <a:schemeClr val="bg1"/>
                </a:solidFill>
              </a:rPr>
              <a:t>үздэггүй</a:t>
            </a:r>
            <a:r>
              <a:rPr lang="en-US" sz="2400" dirty="0" smtClean="0">
                <a:solidFill>
                  <a:schemeClr val="bg1"/>
                </a:solidFill>
              </a:rPr>
              <a:t> </a:t>
            </a:r>
            <a:r>
              <a:rPr lang="en-US" sz="2400" dirty="0" err="1" smtClean="0">
                <a:solidFill>
                  <a:schemeClr val="bg1"/>
                </a:solidFill>
              </a:rPr>
              <a:t>байв</a:t>
            </a:r>
            <a:r>
              <a:rPr lang="en-US" sz="2400" dirty="0" smtClean="0">
                <a:solidFill>
                  <a:schemeClr val="bg1"/>
                </a:solidFill>
              </a:rPr>
              <a:t>,   </a:t>
            </a:r>
            <a:r>
              <a:rPr lang="en-US" sz="2400" dirty="0" err="1" smtClean="0">
                <a:solidFill>
                  <a:schemeClr val="bg1"/>
                </a:solidFill>
              </a:rPr>
              <a:t>Бадрангуй</a:t>
            </a:r>
            <a:r>
              <a:rPr lang="en-US" sz="2400" dirty="0" smtClean="0">
                <a:solidFill>
                  <a:schemeClr val="bg1"/>
                </a:solidFill>
              </a:rPr>
              <a:t>  </a:t>
            </a:r>
            <a:r>
              <a:rPr lang="en-US" sz="2400" dirty="0" err="1" smtClean="0">
                <a:solidFill>
                  <a:schemeClr val="bg1"/>
                </a:solidFill>
              </a:rPr>
              <a:t>хүсэл</a:t>
            </a:r>
            <a:r>
              <a:rPr lang="en-US" sz="2400" dirty="0" smtClean="0">
                <a:solidFill>
                  <a:schemeClr val="bg1"/>
                </a:solidFill>
              </a:rPr>
              <a:t> </a:t>
            </a:r>
            <a:r>
              <a:rPr lang="en-US" sz="2400" dirty="0" err="1" smtClean="0">
                <a:solidFill>
                  <a:schemeClr val="bg1"/>
                </a:solidFill>
              </a:rPr>
              <a:t>эрмэлзлэлдээ</a:t>
            </a:r>
            <a:r>
              <a:rPr lang="en-US" sz="2400" dirty="0" smtClean="0">
                <a:solidFill>
                  <a:schemeClr val="bg1"/>
                </a:solidFill>
              </a:rPr>
              <a:t> </a:t>
            </a:r>
            <a:r>
              <a:rPr lang="en-US" sz="2400" dirty="0" err="1" smtClean="0">
                <a:solidFill>
                  <a:schemeClr val="bg1"/>
                </a:solidFill>
              </a:rPr>
              <a:t>хөтлөгдөн</a:t>
            </a:r>
            <a:r>
              <a:rPr lang="en-US" sz="2400" dirty="0" smtClean="0">
                <a:solidFill>
                  <a:schemeClr val="bg1"/>
                </a:solidFill>
              </a:rPr>
              <a:t>  </a:t>
            </a:r>
            <a:r>
              <a:rPr lang="en-US" sz="2400" dirty="0" err="1" smtClean="0">
                <a:solidFill>
                  <a:schemeClr val="bg1"/>
                </a:solidFill>
              </a:rPr>
              <a:t>Сhanel</a:t>
            </a:r>
            <a:r>
              <a:rPr lang="en-US" sz="2400" dirty="0" smtClean="0">
                <a:solidFill>
                  <a:schemeClr val="bg1"/>
                </a:solidFill>
              </a:rPr>
              <a:t>  </a:t>
            </a:r>
            <a:r>
              <a:rPr lang="en-US" sz="2400" dirty="0" err="1" smtClean="0">
                <a:solidFill>
                  <a:schemeClr val="bg1"/>
                </a:solidFill>
              </a:rPr>
              <a:t>төд</a:t>
            </a:r>
            <a:r>
              <a:rPr lang="en-US" sz="2400" dirty="0" smtClean="0">
                <a:solidFill>
                  <a:schemeClr val="bg1"/>
                </a:solidFill>
              </a:rPr>
              <a:t> </a:t>
            </a:r>
            <a:r>
              <a:rPr lang="en-US" sz="2400" dirty="0" err="1" smtClean="0">
                <a:solidFill>
                  <a:schemeClr val="bg1"/>
                </a:solidFill>
              </a:rPr>
              <a:t>удалгүй</a:t>
            </a:r>
            <a:r>
              <a:rPr lang="en-US" sz="2400" dirty="0" smtClean="0">
                <a:solidFill>
                  <a:schemeClr val="bg1"/>
                </a:solidFill>
              </a:rPr>
              <a:t>  Etienne-</a:t>
            </a:r>
            <a:r>
              <a:rPr lang="en-US" sz="2400" dirty="0" err="1" smtClean="0">
                <a:solidFill>
                  <a:schemeClr val="bg1"/>
                </a:solidFill>
              </a:rPr>
              <a:t>ээс</a:t>
            </a:r>
            <a:r>
              <a:rPr lang="en-US" sz="2400" dirty="0" smtClean="0">
                <a:solidFill>
                  <a:schemeClr val="bg1"/>
                </a:solidFill>
              </a:rPr>
              <a:t> </a:t>
            </a:r>
            <a:r>
              <a:rPr lang="en-US" sz="2400" dirty="0" err="1" smtClean="0">
                <a:solidFill>
                  <a:schemeClr val="bg1"/>
                </a:solidFill>
              </a:rPr>
              <a:t>салсан</a:t>
            </a:r>
            <a:r>
              <a:rPr lang="en-US" sz="2400" dirty="0" smtClean="0">
                <a:solidFill>
                  <a:schemeClr val="bg1"/>
                </a:solidFill>
              </a:rPr>
              <a:t> </a:t>
            </a:r>
            <a:r>
              <a:rPr lang="en-US" sz="2400" dirty="0" err="1" smtClean="0">
                <a:solidFill>
                  <a:schemeClr val="bg1"/>
                </a:solidFill>
              </a:rPr>
              <a:t>юм</a:t>
            </a:r>
            <a:r>
              <a:rPr lang="en-US" sz="2400" dirty="0" smtClean="0">
                <a:solidFill>
                  <a:schemeClr val="bg1"/>
                </a:solidFill>
              </a:rPr>
              <a:t>.</a:t>
            </a:r>
            <a:r>
              <a:rPr lang="en-US" dirty="0" smtClean="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548680"/>
            <a:ext cx="5940152" cy="6696744"/>
          </a:xfrm>
        </p:spPr>
        <p:txBody>
          <a:bodyPr>
            <a:normAutofit fontScale="90000"/>
          </a:bodyPr>
          <a:lstStyle/>
          <a:p>
            <a:pPr algn="l"/>
            <a:r>
              <a:rPr lang="en-US" sz="2700" dirty="0" err="1" smtClean="0">
                <a:solidFill>
                  <a:schemeClr val="bg1"/>
                </a:solidFill>
              </a:rPr>
              <a:t>Хангалуун</a:t>
            </a:r>
            <a:r>
              <a:rPr lang="en-US" sz="2700" dirty="0" smtClean="0">
                <a:solidFill>
                  <a:schemeClr val="bg1"/>
                </a:solidFill>
              </a:rPr>
              <a:t> </a:t>
            </a:r>
            <a:r>
              <a:rPr lang="en-US" sz="2700" dirty="0" err="1" smtClean="0">
                <a:solidFill>
                  <a:schemeClr val="bg1"/>
                </a:solidFill>
              </a:rPr>
              <a:t>амьдрал</a:t>
            </a:r>
            <a:r>
              <a:rPr lang="en-US" sz="2700" dirty="0" smtClean="0">
                <a:solidFill>
                  <a:schemeClr val="bg1"/>
                </a:solidFill>
              </a:rPr>
              <a:t> </a:t>
            </a:r>
            <a:r>
              <a:rPr lang="en-US" sz="2700" dirty="0" err="1" smtClean="0">
                <a:solidFill>
                  <a:schemeClr val="bg1"/>
                </a:solidFill>
              </a:rPr>
              <a:t>нь</a:t>
            </a:r>
            <a:r>
              <a:rPr lang="en-US" sz="2700" dirty="0" smtClean="0">
                <a:solidFill>
                  <a:schemeClr val="bg1"/>
                </a:solidFill>
              </a:rPr>
              <a:t> </a:t>
            </a:r>
            <a:r>
              <a:rPr lang="en-US" sz="2700" dirty="0" err="1" smtClean="0">
                <a:solidFill>
                  <a:schemeClr val="bg1"/>
                </a:solidFill>
              </a:rPr>
              <a:t>эцэс</a:t>
            </a:r>
            <a:r>
              <a:rPr lang="en-US" sz="2700" dirty="0" smtClean="0">
                <a:solidFill>
                  <a:schemeClr val="bg1"/>
                </a:solidFill>
              </a:rPr>
              <a:t> </a:t>
            </a:r>
            <a:r>
              <a:rPr lang="en-US" sz="2700" dirty="0" err="1" smtClean="0">
                <a:solidFill>
                  <a:schemeClr val="bg1"/>
                </a:solidFill>
              </a:rPr>
              <a:t>болсон</a:t>
            </a:r>
            <a:r>
              <a:rPr lang="en-US" sz="2700" dirty="0" smtClean="0">
                <a:solidFill>
                  <a:schemeClr val="bg1"/>
                </a:solidFill>
              </a:rPr>
              <a:t> ч Channel  </a:t>
            </a:r>
            <a:r>
              <a:rPr lang="en-US" sz="2700" dirty="0" err="1" smtClean="0">
                <a:solidFill>
                  <a:schemeClr val="bg1"/>
                </a:solidFill>
              </a:rPr>
              <a:t>хэзээ</a:t>
            </a:r>
            <a:r>
              <a:rPr lang="en-US" sz="2700" dirty="0" smtClean="0">
                <a:solidFill>
                  <a:schemeClr val="bg1"/>
                </a:solidFill>
              </a:rPr>
              <a:t> ч </a:t>
            </a:r>
            <a:r>
              <a:rPr lang="en-US" sz="2700" dirty="0" err="1" smtClean="0">
                <a:solidFill>
                  <a:schemeClr val="bg1"/>
                </a:solidFill>
              </a:rPr>
              <a:t>хүсэл</a:t>
            </a:r>
            <a:r>
              <a:rPr lang="en-US" sz="2700" dirty="0" smtClean="0">
                <a:solidFill>
                  <a:schemeClr val="bg1"/>
                </a:solidFill>
              </a:rPr>
              <a:t> </a:t>
            </a:r>
            <a:r>
              <a:rPr lang="en-US" sz="2700" dirty="0" err="1" smtClean="0">
                <a:solidFill>
                  <a:schemeClr val="bg1"/>
                </a:solidFill>
              </a:rPr>
              <a:t>мөрөөдлөөсөө</a:t>
            </a:r>
            <a:r>
              <a:rPr lang="en-US" sz="2700" dirty="0" smtClean="0">
                <a:solidFill>
                  <a:schemeClr val="bg1"/>
                </a:solidFill>
              </a:rPr>
              <a:t> </a:t>
            </a:r>
            <a:r>
              <a:rPr lang="en-US" sz="2700" dirty="0" err="1" smtClean="0">
                <a:solidFill>
                  <a:schemeClr val="bg1"/>
                </a:solidFill>
              </a:rPr>
              <a:t>шантраагүй</a:t>
            </a:r>
            <a:r>
              <a:rPr lang="en-US" sz="2700" dirty="0" smtClean="0">
                <a:solidFill>
                  <a:schemeClr val="bg1"/>
                </a:solidFill>
              </a:rPr>
              <a:t> </a:t>
            </a:r>
            <a:r>
              <a:rPr lang="en-US" sz="2700" dirty="0" err="1" smtClean="0">
                <a:solidFill>
                  <a:schemeClr val="bg1"/>
                </a:solidFill>
              </a:rPr>
              <a:t>юм</a:t>
            </a:r>
            <a:r>
              <a:rPr lang="en-US" sz="2700" dirty="0" smtClean="0">
                <a:solidFill>
                  <a:schemeClr val="bg1"/>
                </a:solidFill>
              </a:rPr>
              <a:t>. Etienne -</a:t>
            </a:r>
            <a:r>
              <a:rPr lang="en-US" sz="2700" dirty="0" err="1" smtClean="0">
                <a:solidFill>
                  <a:schemeClr val="bg1"/>
                </a:solidFill>
              </a:rPr>
              <a:t>ий</a:t>
            </a:r>
            <a:r>
              <a:rPr lang="en-US" sz="2700" dirty="0" smtClean="0">
                <a:solidFill>
                  <a:schemeClr val="bg1"/>
                </a:solidFill>
              </a:rPr>
              <a:t> </a:t>
            </a:r>
            <a:r>
              <a:rPr lang="en-US" sz="2700" dirty="0" err="1" smtClean="0">
                <a:solidFill>
                  <a:schemeClr val="bg1"/>
                </a:solidFill>
              </a:rPr>
              <a:t>бэлэглэж</a:t>
            </a:r>
            <a:r>
              <a:rPr lang="en-US" sz="2700" dirty="0" smtClean="0">
                <a:solidFill>
                  <a:schemeClr val="bg1"/>
                </a:solidFill>
              </a:rPr>
              <a:t> </a:t>
            </a:r>
            <a:r>
              <a:rPr lang="en-US" sz="2700" dirty="0" err="1" smtClean="0">
                <a:solidFill>
                  <a:schemeClr val="bg1"/>
                </a:solidFill>
              </a:rPr>
              <a:t>байсан</a:t>
            </a:r>
            <a:r>
              <a:rPr lang="en-US" sz="2700" dirty="0" smtClean="0">
                <a:solidFill>
                  <a:schemeClr val="bg1"/>
                </a:solidFill>
              </a:rPr>
              <a:t> </a:t>
            </a:r>
            <a:r>
              <a:rPr lang="en-US" sz="2700" dirty="0" err="1" smtClean="0">
                <a:solidFill>
                  <a:schemeClr val="bg1"/>
                </a:solidFill>
              </a:rPr>
              <a:t>үнэтэй</a:t>
            </a:r>
            <a:r>
              <a:rPr lang="en-US" sz="2700" dirty="0" smtClean="0">
                <a:solidFill>
                  <a:schemeClr val="bg1"/>
                </a:solidFill>
              </a:rPr>
              <a:t> </a:t>
            </a:r>
            <a:r>
              <a:rPr lang="en-US" sz="2700" dirty="0" err="1" smtClean="0">
                <a:solidFill>
                  <a:schemeClr val="bg1"/>
                </a:solidFill>
              </a:rPr>
              <a:t>цэнэтэй</a:t>
            </a:r>
            <a:r>
              <a:rPr lang="en-US" sz="2700" dirty="0" smtClean="0">
                <a:solidFill>
                  <a:schemeClr val="bg1"/>
                </a:solidFill>
              </a:rPr>
              <a:t> </a:t>
            </a:r>
            <a:r>
              <a:rPr lang="en-US" sz="2700" dirty="0" err="1" smtClean="0">
                <a:solidFill>
                  <a:schemeClr val="bg1"/>
                </a:solidFill>
              </a:rPr>
              <a:t>бүхнээ</a:t>
            </a:r>
            <a:r>
              <a:rPr lang="en-US" sz="2700" dirty="0" smtClean="0">
                <a:solidFill>
                  <a:schemeClr val="bg1"/>
                </a:solidFill>
              </a:rPr>
              <a:t> </a:t>
            </a:r>
            <a:r>
              <a:rPr lang="en-US" sz="2700" dirty="0" err="1" smtClean="0">
                <a:solidFill>
                  <a:schemeClr val="bg1"/>
                </a:solidFill>
              </a:rPr>
              <a:t>зарж</a:t>
            </a:r>
            <a:r>
              <a:rPr lang="en-US" sz="2700" dirty="0" smtClean="0">
                <a:solidFill>
                  <a:schemeClr val="bg1"/>
                </a:solidFill>
              </a:rPr>
              <a:t> </a:t>
            </a:r>
            <a:r>
              <a:rPr lang="en-US" sz="2700" dirty="0" err="1" smtClean="0">
                <a:solidFill>
                  <a:schemeClr val="bg1"/>
                </a:solidFill>
              </a:rPr>
              <a:t>жижигхэн</a:t>
            </a:r>
            <a:r>
              <a:rPr lang="en-US" sz="2700" dirty="0" smtClean="0">
                <a:solidFill>
                  <a:schemeClr val="bg1"/>
                </a:solidFill>
              </a:rPr>
              <a:t> </a:t>
            </a:r>
            <a:r>
              <a:rPr lang="en-US" sz="2700" dirty="0" err="1" smtClean="0">
                <a:solidFill>
                  <a:schemeClr val="bg1"/>
                </a:solidFill>
              </a:rPr>
              <a:t>өрөө</a:t>
            </a:r>
            <a:r>
              <a:rPr lang="en-US" sz="2700" dirty="0" smtClean="0">
                <a:solidFill>
                  <a:schemeClr val="bg1"/>
                </a:solidFill>
              </a:rPr>
              <a:t> </a:t>
            </a:r>
            <a:r>
              <a:rPr lang="en-US" sz="2700" dirty="0" err="1" smtClean="0">
                <a:solidFill>
                  <a:schemeClr val="bg1"/>
                </a:solidFill>
              </a:rPr>
              <a:t>хөлслөн</a:t>
            </a:r>
            <a:r>
              <a:rPr lang="en-US" sz="2700" dirty="0" smtClean="0">
                <a:solidFill>
                  <a:schemeClr val="bg1"/>
                </a:solidFill>
              </a:rPr>
              <a:t> </a:t>
            </a:r>
            <a:r>
              <a:rPr lang="en-US" sz="2700" dirty="0" err="1" smtClean="0">
                <a:solidFill>
                  <a:schemeClr val="bg1"/>
                </a:solidFill>
              </a:rPr>
              <a:t>малгай</a:t>
            </a:r>
            <a:r>
              <a:rPr lang="en-US" sz="2700" dirty="0" smtClean="0">
                <a:solidFill>
                  <a:schemeClr val="bg1"/>
                </a:solidFill>
              </a:rPr>
              <a:t> </a:t>
            </a:r>
            <a:r>
              <a:rPr lang="en-US" sz="2700" dirty="0" err="1" smtClean="0">
                <a:solidFill>
                  <a:schemeClr val="bg1"/>
                </a:solidFill>
              </a:rPr>
              <a:t>хийж</a:t>
            </a:r>
            <a:r>
              <a:rPr lang="en-US" sz="2700" dirty="0" smtClean="0">
                <a:solidFill>
                  <a:schemeClr val="bg1"/>
                </a:solidFill>
              </a:rPr>
              <a:t>   </a:t>
            </a:r>
            <a:r>
              <a:rPr lang="en-US" sz="2700" dirty="0" err="1" smtClean="0">
                <a:solidFill>
                  <a:schemeClr val="bg1"/>
                </a:solidFill>
              </a:rPr>
              <a:t>эхэлсэн</a:t>
            </a:r>
            <a:r>
              <a:rPr lang="en-US" sz="2700" dirty="0" smtClean="0">
                <a:solidFill>
                  <a:schemeClr val="bg1"/>
                </a:solidFill>
              </a:rPr>
              <a:t> </a:t>
            </a:r>
            <a:r>
              <a:rPr lang="en-US" sz="2700" dirty="0" err="1" smtClean="0">
                <a:solidFill>
                  <a:schemeClr val="bg1"/>
                </a:solidFill>
              </a:rPr>
              <a:t>бөгөөд</a:t>
            </a:r>
            <a:r>
              <a:rPr lang="en-US" sz="2700" dirty="0" smtClean="0">
                <a:solidFill>
                  <a:schemeClr val="bg1"/>
                </a:solidFill>
              </a:rPr>
              <a:t> Arthur Boy </a:t>
            </a:r>
            <a:r>
              <a:rPr lang="en-US" sz="2700" dirty="0" err="1" smtClean="0">
                <a:solidFill>
                  <a:schemeClr val="bg1"/>
                </a:solidFill>
              </a:rPr>
              <a:t>Capel</a:t>
            </a:r>
            <a:r>
              <a:rPr lang="en-US" sz="2700" dirty="0" smtClean="0">
                <a:solidFill>
                  <a:schemeClr val="bg1"/>
                </a:solidFill>
              </a:rPr>
              <a:t> -</a:t>
            </a:r>
            <a:r>
              <a:rPr lang="en-US" sz="2700" dirty="0" err="1" smtClean="0">
                <a:solidFill>
                  <a:schemeClr val="bg1"/>
                </a:solidFill>
              </a:rPr>
              <a:t>тай</a:t>
            </a:r>
            <a:r>
              <a:rPr lang="en-US" sz="2700" dirty="0" smtClean="0">
                <a:solidFill>
                  <a:schemeClr val="bg1"/>
                </a:solidFill>
              </a:rPr>
              <a:t> </a:t>
            </a:r>
            <a:r>
              <a:rPr lang="en-US" sz="2700" dirty="0" err="1" smtClean="0">
                <a:solidFill>
                  <a:schemeClr val="bg1"/>
                </a:solidFill>
              </a:rPr>
              <a:t>дахин</a:t>
            </a:r>
            <a:r>
              <a:rPr lang="en-US" sz="2700" dirty="0" smtClean="0">
                <a:solidFill>
                  <a:schemeClr val="bg1"/>
                </a:solidFill>
              </a:rPr>
              <a:t> </a:t>
            </a:r>
            <a:r>
              <a:rPr lang="en-US" sz="2700" dirty="0" err="1" smtClean="0">
                <a:solidFill>
                  <a:schemeClr val="bg1"/>
                </a:solidFill>
              </a:rPr>
              <a:t>учирч</a:t>
            </a:r>
            <a:r>
              <a:rPr lang="en-US" sz="2700" dirty="0" smtClean="0">
                <a:solidFill>
                  <a:schemeClr val="bg1"/>
                </a:solidFill>
              </a:rPr>
              <a:t> </a:t>
            </a:r>
            <a:r>
              <a:rPr lang="en-US" sz="2700" dirty="0" err="1" smtClean="0">
                <a:solidFill>
                  <a:schemeClr val="bg1"/>
                </a:solidFill>
              </a:rPr>
              <a:t>тэдний</a:t>
            </a:r>
            <a:r>
              <a:rPr lang="en-US" sz="2700" dirty="0" smtClean="0">
                <a:solidFill>
                  <a:schemeClr val="bg1"/>
                </a:solidFill>
              </a:rPr>
              <a:t> </a:t>
            </a:r>
            <a:r>
              <a:rPr lang="en-US" sz="2700" dirty="0" err="1" smtClean="0">
                <a:solidFill>
                  <a:schemeClr val="bg1"/>
                </a:solidFill>
              </a:rPr>
              <a:t>хайр</a:t>
            </a:r>
            <a:r>
              <a:rPr lang="en-US" sz="2700" dirty="0" smtClean="0">
                <a:solidFill>
                  <a:schemeClr val="bg1"/>
                </a:solidFill>
              </a:rPr>
              <a:t> </a:t>
            </a:r>
            <a:r>
              <a:rPr lang="en-US" sz="2700" dirty="0" err="1" smtClean="0">
                <a:solidFill>
                  <a:schemeClr val="bg1"/>
                </a:solidFill>
              </a:rPr>
              <a:t>дурлалын</a:t>
            </a:r>
            <a:r>
              <a:rPr lang="en-US" sz="2700" dirty="0" smtClean="0">
                <a:solidFill>
                  <a:schemeClr val="bg1"/>
                </a:solidFill>
              </a:rPr>
              <a:t> </a:t>
            </a:r>
            <a:r>
              <a:rPr lang="en-US" sz="2700" dirty="0" err="1" smtClean="0">
                <a:solidFill>
                  <a:schemeClr val="bg1"/>
                </a:solidFill>
              </a:rPr>
              <a:t>роман</a:t>
            </a:r>
            <a:r>
              <a:rPr lang="en-US" sz="2700" dirty="0" smtClean="0">
                <a:solidFill>
                  <a:schemeClr val="bg1"/>
                </a:solidFill>
              </a:rPr>
              <a:t> н</a:t>
            </a:r>
            <a:r>
              <a:rPr lang="mn-MN" sz="2700" dirty="0" smtClean="0">
                <a:solidFill>
                  <a:schemeClr val="bg1"/>
                </a:solidFill>
              </a:rPr>
              <a:t>ь </a:t>
            </a:r>
            <a:r>
              <a:rPr lang="en-US" sz="2700" dirty="0" err="1" smtClean="0">
                <a:solidFill>
                  <a:schemeClr val="bg1"/>
                </a:solidFill>
              </a:rPr>
              <a:t>эхэлсэн</a:t>
            </a:r>
            <a:r>
              <a:rPr lang="en-US" sz="2700" dirty="0" smtClean="0">
                <a:solidFill>
                  <a:schemeClr val="bg1"/>
                </a:solidFill>
              </a:rPr>
              <a:t>.  </a:t>
            </a:r>
            <a:r>
              <a:rPr lang="en-US" sz="2700" dirty="0" err="1" smtClean="0">
                <a:solidFill>
                  <a:schemeClr val="bg1"/>
                </a:solidFill>
              </a:rPr>
              <a:t>Цуутай</a:t>
            </a:r>
            <a:r>
              <a:rPr lang="en-US" sz="2700" dirty="0" smtClean="0">
                <a:solidFill>
                  <a:schemeClr val="bg1"/>
                </a:solidFill>
              </a:rPr>
              <a:t> </a:t>
            </a:r>
            <a:r>
              <a:rPr lang="en-US" sz="2700" dirty="0" err="1" smtClean="0">
                <a:solidFill>
                  <a:schemeClr val="bg1"/>
                </a:solidFill>
              </a:rPr>
              <a:t>зохиолчын</a:t>
            </a:r>
            <a:r>
              <a:rPr lang="en-US" sz="2700" dirty="0" smtClean="0">
                <a:solidFill>
                  <a:schemeClr val="bg1"/>
                </a:solidFill>
              </a:rPr>
              <a:t> </a:t>
            </a:r>
            <a:r>
              <a:rPr lang="en-US" sz="2700" dirty="0" err="1" smtClean="0">
                <a:solidFill>
                  <a:schemeClr val="bg1"/>
                </a:solidFill>
              </a:rPr>
              <a:t>дэмжлэгтэйгээр</a:t>
            </a:r>
            <a:r>
              <a:rPr lang="en-US" sz="2700" dirty="0" smtClean="0">
                <a:solidFill>
                  <a:schemeClr val="bg1"/>
                </a:solidFill>
              </a:rPr>
              <a:t> </a:t>
            </a:r>
            <a:r>
              <a:rPr lang="en-US" sz="2700" dirty="0" err="1" smtClean="0">
                <a:solidFill>
                  <a:schemeClr val="bg1"/>
                </a:solidFill>
              </a:rPr>
              <a:t>Сhannel</a:t>
            </a:r>
            <a:r>
              <a:rPr lang="en-US" sz="2700" dirty="0" smtClean="0">
                <a:solidFill>
                  <a:schemeClr val="bg1"/>
                </a:solidFill>
              </a:rPr>
              <a:t>  </a:t>
            </a:r>
            <a:r>
              <a:rPr lang="en-US" sz="2700" dirty="0" err="1" smtClean="0">
                <a:solidFill>
                  <a:schemeClr val="bg1"/>
                </a:solidFill>
              </a:rPr>
              <a:t>өөрийн</a:t>
            </a:r>
            <a:r>
              <a:rPr lang="en-US" sz="2700" dirty="0" smtClean="0">
                <a:solidFill>
                  <a:schemeClr val="bg1"/>
                </a:solidFill>
              </a:rPr>
              <a:t> </a:t>
            </a:r>
            <a:r>
              <a:rPr lang="en-US" sz="2700" dirty="0" err="1" smtClean="0">
                <a:solidFill>
                  <a:schemeClr val="bg1"/>
                </a:solidFill>
              </a:rPr>
              <a:t>дэлгүүрээ</a:t>
            </a:r>
            <a:r>
              <a:rPr lang="en-US" sz="2700" dirty="0" smtClean="0">
                <a:solidFill>
                  <a:schemeClr val="bg1"/>
                </a:solidFill>
              </a:rPr>
              <a:t> </a:t>
            </a:r>
            <a:r>
              <a:rPr lang="en-US" sz="2700" dirty="0" err="1" smtClean="0">
                <a:solidFill>
                  <a:schemeClr val="bg1"/>
                </a:solidFill>
              </a:rPr>
              <a:t>нээж</a:t>
            </a:r>
            <a:r>
              <a:rPr lang="en-US" sz="2700" dirty="0" smtClean="0">
                <a:solidFill>
                  <a:schemeClr val="bg1"/>
                </a:solidFill>
              </a:rPr>
              <a:t> </a:t>
            </a:r>
            <a:r>
              <a:rPr lang="en-US" sz="2700" dirty="0" err="1" smtClean="0">
                <a:solidFill>
                  <a:schemeClr val="bg1"/>
                </a:solidFill>
              </a:rPr>
              <a:t>шуугисан</a:t>
            </a:r>
            <a:r>
              <a:rPr lang="en-US" sz="2700" dirty="0" smtClean="0">
                <a:solidFill>
                  <a:schemeClr val="bg1"/>
                </a:solidFill>
              </a:rPr>
              <a:t> </a:t>
            </a:r>
            <a:r>
              <a:rPr lang="en-US" sz="2700" dirty="0" err="1" smtClean="0">
                <a:solidFill>
                  <a:schemeClr val="bg1"/>
                </a:solidFill>
              </a:rPr>
              <a:t>их</a:t>
            </a:r>
            <a:r>
              <a:rPr lang="en-US" sz="2700" dirty="0" smtClean="0">
                <a:solidFill>
                  <a:schemeClr val="bg1"/>
                </a:solidFill>
              </a:rPr>
              <a:t> </a:t>
            </a:r>
            <a:r>
              <a:rPr lang="en-US" sz="2700" dirty="0" err="1" smtClean="0">
                <a:solidFill>
                  <a:schemeClr val="bg1"/>
                </a:solidFill>
              </a:rPr>
              <a:t>амжилтых</a:t>
            </a:r>
            <a:r>
              <a:rPr lang="en-US" sz="2700" dirty="0" smtClean="0">
                <a:solidFill>
                  <a:schemeClr val="bg1"/>
                </a:solidFill>
              </a:rPr>
              <a:t> </a:t>
            </a:r>
            <a:r>
              <a:rPr lang="en-US" sz="2700" dirty="0" err="1" smtClean="0">
                <a:solidFill>
                  <a:schemeClr val="bg1"/>
                </a:solidFill>
              </a:rPr>
              <a:t>нь</a:t>
            </a:r>
            <a:r>
              <a:rPr lang="en-US" sz="2700" dirty="0" smtClean="0">
                <a:solidFill>
                  <a:schemeClr val="bg1"/>
                </a:solidFill>
              </a:rPr>
              <a:t> </a:t>
            </a:r>
            <a:r>
              <a:rPr lang="en-US" sz="2700" dirty="0" err="1" smtClean="0">
                <a:solidFill>
                  <a:schemeClr val="bg1"/>
                </a:solidFill>
              </a:rPr>
              <a:t>гараа</a:t>
            </a:r>
            <a:r>
              <a:rPr lang="en-US" sz="2700" dirty="0" smtClean="0">
                <a:solidFill>
                  <a:schemeClr val="bg1"/>
                </a:solidFill>
              </a:rPr>
              <a:t> </a:t>
            </a:r>
            <a:r>
              <a:rPr lang="en-US" sz="2700" dirty="0" err="1" smtClean="0">
                <a:solidFill>
                  <a:schemeClr val="bg1"/>
                </a:solidFill>
              </a:rPr>
              <a:t>нь</a:t>
            </a:r>
            <a:r>
              <a:rPr lang="en-US" sz="2700" dirty="0" smtClean="0">
                <a:solidFill>
                  <a:schemeClr val="bg1"/>
                </a:solidFill>
              </a:rPr>
              <a:t> </a:t>
            </a:r>
            <a:r>
              <a:rPr lang="en-US" sz="2700" dirty="0" err="1" smtClean="0">
                <a:solidFill>
                  <a:schemeClr val="bg1"/>
                </a:solidFill>
              </a:rPr>
              <a:t>эхэлсэн</a:t>
            </a:r>
            <a:r>
              <a:rPr lang="en-US" sz="2700" dirty="0" smtClean="0">
                <a:solidFill>
                  <a:schemeClr val="bg1"/>
                </a:solidFill>
              </a:rPr>
              <a:t> </a:t>
            </a:r>
            <a:r>
              <a:rPr lang="en-US" sz="2700" dirty="0" err="1" smtClean="0">
                <a:solidFill>
                  <a:schemeClr val="bg1"/>
                </a:solidFill>
              </a:rPr>
              <a:t>түүхтэй</a:t>
            </a:r>
            <a:r>
              <a:rPr lang="en-US" sz="2700" dirty="0" smtClean="0">
                <a:solidFill>
                  <a:schemeClr val="bg1"/>
                </a:solidFill>
              </a:rPr>
              <a:t>. </a:t>
            </a:r>
            <a:r>
              <a:rPr lang="en-US" sz="2700" dirty="0" err="1" smtClean="0">
                <a:solidFill>
                  <a:schemeClr val="bg1"/>
                </a:solidFill>
              </a:rPr>
              <a:t>Удалгүй</a:t>
            </a:r>
            <a:r>
              <a:rPr lang="en-US" sz="2700" dirty="0" smtClean="0">
                <a:solidFill>
                  <a:schemeClr val="bg1"/>
                </a:solidFill>
              </a:rPr>
              <a:t> </a:t>
            </a:r>
            <a:r>
              <a:rPr lang="en-US" sz="2700" dirty="0" err="1" smtClean="0">
                <a:solidFill>
                  <a:schemeClr val="bg1"/>
                </a:solidFill>
              </a:rPr>
              <a:t>Артур</a:t>
            </a:r>
            <a:r>
              <a:rPr lang="en-US" sz="2700" dirty="0" smtClean="0">
                <a:solidFill>
                  <a:schemeClr val="bg1"/>
                </a:solidFill>
              </a:rPr>
              <a:t> </a:t>
            </a:r>
            <a:r>
              <a:rPr lang="en-US" sz="2700" dirty="0" err="1" smtClean="0">
                <a:solidFill>
                  <a:schemeClr val="bg1"/>
                </a:solidFill>
              </a:rPr>
              <a:t>автомашины</a:t>
            </a:r>
            <a:r>
              <a:rPr lang="en-US" sz="2700" dirty="0" smtClean="0">
                <a:solidFill>
                  <a:schemeClr val="bg1"/>
                </a:solidFill>
              </a:rPr>
              <a:t> </a:t>
            </a:r>
            <a:r>
              <a:rPr lang="en-US" sz="2700" dirty="0" err="1" smtClean="0">
                <a:solidFill>
                  <a:schemeClr val="bg1"/>
                </a:solidFill>
              </a:rPr>
              <a:t>осолд</a:t>
            </a:r>
            <a:r>
              <a:rPr lang="en-US" sz="2700" dirty="0" smtClean="0">
                <a:solidFill>
                  <a:schemeClr val="bg1"/>
                </a:solidFill>
              </a:rPr>
              <a:t> </a:t>
            </a:r>
            <a:r>
              <a:rPr lang="en-US" sz="2700" dirty="0" err="1" smtClean="0">
                <a:solidFill>
                  <a:schemeClr val="bg1"/>
                </a:solidFill>
              </a:rPr>
              <a:t>ороход</a:t>
            </a:r>
            <a:r>
              <a:rPr lang="en-US" sz="2700" dirty="0" smtClean="0">
                <a:solidFill>
                  <a:schemeClr val="bg1"/>
                </a:solidFill>
              </a:rPr>
              <a:t> </a:t>
            </a:r>
            <a:r>
              <a:rPr lang="en-US" sz="2700" dirty="0" err="1" smtClean="0">
                <a:solidFill>
                  <a:schemeClr val="bg1"/>
                </a:solidFill>
              </a:rPr>
              <a:t>КоКо</a:t>
            </a:r>
            <a:r>
              <a:rPr lang="en-US" sz="2700" dirty="0" smtClean="0">
                <a:solidFill>
                  <a:schemeClr val="bg1"/>
                </a:solidFill>
              </a:rPr>
              <a:t> </a:t>
            </a:r>
            <a:r>
              <a:rPr lang="en-US" sz="2700" dirty="0" err="1" smtClean="0">
                <a:solidFill>
                  <a:schemeClr val="bg1"/>
                </a:solidFill>
              </a:rPr>
              <a:t>нэг</a:t>
            </a:r>
            <a:r>
              <a:rPr lang="en-US" sz="2700" dirty="0" smtClean="0">
                <a:solidFill>
                  <a:schemeClr val="bg1"/>
                </a:solidFill>
              </a:rPr>
              <a:t> </a:t>
            </a:r>
            <a:r>
              <a:rPr lang="en-US" sz="2700" dirty="0" err="1" smtClean="0">
                <a:solidFill>
                  <a:schemeClr val="bg1"/>
                </a:solidFill>
              </a:rPr>
              <a:t>их</a:t>
            </a:r>
            <a:r>
              <a:rPr lang="en-US" sz="2700" dirty="0" smtClean="0">
                <a:solidFill>
                  <a:schemeClr val="bg1"/>
                </a:solidFill>
              </a:rPr>
              <a:t> </a:t>
            </a:r>
            <a:r>
              <a:rPr lang="en-US" sz="2700" dirty="0" err="1" smtClean="0">
                <a:solidFill>
                  <a:schemeClr val="bg1"/>
                </a:solidFill>
              </a:rPr>
              <a:t>санаа</a:t>
            </a:r>
            <a:r>
              <a:rPr lang="en-US" sz="2700" dirty="0" smtClean="0">
                <a:solidFill>
                  <a:schemeClr val="bg1"/>
                </a:solidFill>
              </a:rPr>
              <a:t> </a:t>
            </a:r>
            <a:r>
              <a:rPr lang="en-US" sz="2700" dirty="0" err="1" smtClean="0">
                <a:solidFill>
                  <a:schemeClr val="bg1"/>
                </a:solidFill>
              </a:rPr>
              <a:t>зоволгүй</a:t>
            </a:r>
            <a:r>
              <a:rPr lang="en-US" sz="2700" dirty="0" smtClean="0">
                <a:solidFill>
                  <a:schemeClr val="bg1"/>
                </a:solidFill>
              </a:rPr>
              <a:t> </a:t>
            </a:r>
            <a:r>
              <a:rPr lang="en-US" sz="2700" dirty="0" err="1" smtClean="0">
                <a:solidFill>
                  <a:schemeClr val="bg1"/>
                </a:solidFill>
              </a:rPr>
              <a:t>өөрийн</a:t>
            </a:r>
            <a:r>
              <a:rPr lang="en-US" sz="2700" dirty="0" smtClean="0">
                <a:solidFill>
                  <a:schemeClr val="bg1"/>
                </a:solidFill>
              </a:rPr>
              <a:t> </a:t>
            </a:r>
            <a:r>
              <a:rPr lang="en-US" sz="2700" dirty="0" err="1" smtClean="0">
                <a:solidFill>
                  <a:schemeClr val="bg1"/>
                </a:solidFill>
              </a:rPr>
              <a:t>ажилдаа</a:t>
            </a:r>
            <a:r>
              <a:rPr lang="en-US" sz="2700" dirty="0" smtClean="0">
                <a:solidFill>
                  <a:schemeClr val="bg1"/>
                </a:solidFill>
              </a:rPr>
              <a:t> </a:t>
            </a:r>
            <a:r>
              <a:rPr lang="en-US" sz="2700" dirty="0" err="1" smtClean="0">
                <a:solidFill>
                  <a:schemeClr val="bg1"/>
                </a:solidFill>
              </a:rPr>
              <a:t>шамдан</a:t>
            </a:r>
            <a:r>
              <a:rPr lang="en-US" sz="2700" dirty="0" smtClean="0">
                <a:solidFill>
                  <a:schemeClr val="bg1"/>
                </a:solidFill>
              </a:rPr>
              <a:t> </a:t>
            </a:r>
            <a:r>
              <a:rPr lang="en-US" sz="2700" dirty="0" err="1" smtClean="0">
                <a:solidFill>
                  <a:schemeClr val="bg1"/>
                </a:solidFill>
              </a:rPr>
              <a:t>орсон</a:t>
            </a:r>
            <a:r>
              <a:rPr lang="en-US" sz="2700" dirty="0" smtClean="0">
                <a:solidFill>
                  <a:schemeClr val="bg1"/>
                </a:solidFill>
              </a:rPr>
              <a:t> </a:t>
            </a:r>
            <a:r>
              <a:rPr lang="en-US" sz="2700" dirty="0" err="1" smtClean="0">
                <a:solidFill>
                  <a:schemeClr val="bg1"/>
                </a:solidFill>
              </a:rPr>
              <a:t>юм</a:t>
            </a:r>
            <a:r>
              <a:rPr lang="en-US" sz="2700" dirty="0" smtClean="0">
                <a:solidFill>
                  <a:schemeClr val="bg1"/>
                </a:solidFill>
              </a:rPr>
              <a:t> </a:t>
            </a:r>
            <a:r>
              <a:rPr lang="mn-MN" sz="2700" dirty="0" smtClean="0">
                <a:solidFill>
                  <a:schemeClr val="bg1"/>
                </a:solidFill>
              </a:rPr>
              <a:t>.</a:t>
            </a:r>
            <a:r>
              <a:rPr lang="mn-MN" sz="2200" dirty="0" smtClean="0">
                <a:solidFill>
                  <a:schemeClr val="bg1"/>
                </a:solidFill>
              </a:rPr>
              <a:t/>
            </a:r>
            <a:br>
              <a:rPr lang="mn-MN" sz="2200" dirty="0" smtClean="0">
                <a:solidFill>
                  <a:schemeClr val="bg1"/>
                </a:solidFill>
              </a:rPr>
            </a:br>
            <a:r>
              <a:rPr lang="en-US" dirty="0" smtClean="0"/>
              <a:t/>
            </a:r>
            <a:br>
              <a:rPr lang="en-US" dirty="0" smtClean="0"/>
            </a:br>
            <a:endParaRPr lang="en-US" dirty="0"/>
          </a:p>
        </p:txBody>
      </p:sp>
      <p:sp>
        <p:nvSpPr>
          <p:cNvPr id="4" name="Rectangle 3"/>
          <p:cNvSpPr/>
          <p:nvPr/>
        </p:nvSpPr>
        <p:spPr>
          <a:xfrm>
            <a:off x="251520" y="476672"/>
            <a:ext cx="2776722" cy="523220"/>
          </a:xfrm>
          <a:prstGeom prst="rect">
            <a:avLst/>
          </a:prstGeom>
        </p:spPr>
        <p:txBody>
          <a:bodyPr wrap="none">
            <a:spAutoFit/>
          </a:bodyPr>
          <a:lstStyle/>
          <a:p>
            <a:r>
              <a:rPr lang="mn-MN" sz="2800" dirty="0" smtClean="0">
                <a:solidFill>
                  <a:schemeClr val="bg1"/>
                </a:solidFill>
              </a:rPr>
              <a:t>Амжилтын гараа</a:t>
            </a:r>
            <a:endParaRPr lang="en-US" sz="2800" dirty="0">
              <a:solidFill>
                <a:schemeClr val="bg1"/>
              </a:solidFill>
            </a:endParaRPr>
          </a:p>
        </p:txBody>
      </p:sp>
      <p:pic>
        <p:nvPicPr>
          <p:cNvPr id="5" name="BLOGGER_PHOTO_ID_5447941701245362370" descr="http://1.bp.blogspot.com/_4QtDM6HfOCY/S5r6HOPEYMI/AAAAAAAAIo8/9JePCGx7wqE/s400/1.jpg">
            <a:hlinkClick r:id="rId2"/>
          </p:cNvPr>
          <p:cNvPicPr/>
          <p:nvPr/>
        </p:nvPicPr>
        <p:blipFill>
          <a:blip r:embed="rId3" cstate="print"/>
          <a:srcRect/>
          <a:stretch>
            <a:fillRect/>
          </a:stretch>
        </p:blipFill>
        <p:spPr bwMode="auto">
          <a:xfrm>
            <a:off x="0" y="1124744"/>
            <a:ext cx="3203848" cy="5184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mn-MN" dirty="0" smtClean="0">
                <a:solidFill>
                  <a:schemeClr val="bg1"/>
                </a:solidFill>
              </a:rPr>
              <a:t>Логоны үүсэл</a:t>
            </a:r>
            <a:endParaRPr lang="en-US" dirty="0">
              <a:solidFill>
                <a:schemeClr val="bg1"/>
              </a:solidFill>
            </a:endParaRPr>
          </a:p>
        </p:txBody>
      </p:sp>
      <p:sp>
        <p:nvSpPr>
          <p:cNvPr id="3" name="Content Placeholder 2"/>
          <p:cNvSpPr>
            <a:spLocks noGrp="1"/>
          </p:cNvSpPr>
          <p:nvPr>
            <p:ph idx="1"/>
          </p:nvPr>
        </p:nvSpPr>
        <p:spPr>
          <a:xfrm>
            <a:off x="3131840" y="1600200"/>
            <a:ext cx="5554960" cy="4709160"/>
          </a:xfrm>
        </p:spPr>
        <p:txBody>
          <a:bodyPr/>
          <a:lstStyle/>
          <a:p>
            <a:r>
              <a:rPr lang="en-US" dirty="0" smtClean="0">
                <a:solidFill>
                  <a:schemeClr val="bg1"/>
                </a:solidFill>
              </a:rPr>
              <a:t>“Chanel” </a:t>
            </a:r>
            <a:r>
              <a:rPr lang="en-US" dirty="0" err="1" smtClean="0">
                <a:solidFill>
                  <a:schemeClr val="bg1"/>
                </a:solidFill>
              </a:rPr>
              <a:t>брэндийн</a:t>
            </a:r>
            <a:r>
              <a:rPr lang="en-US" dirty="0" smtClean="0">
                <a:solidFill>
                  <a:schemeClr val="bg1"/>
                </a:solidFill>
              </a:rPr>
              <a:t> </a:t>
            </a:r>
            <a:r>
              <a:rPr lang="en-US" dirty="0" err="1" smtClean="0">
                <a:solidFill>
                  <a:schemeClr val="bg1"/>
                </a:solidFill>
              </a:rPr>
              <a:t>логог</a:t>
            </a:r>
            <a:r>
              <a:rPr lang="en-US" dirty="0" smtClean="0">
                <a:solidFill>
                  <a:schemeClr val="bg1"/>
                </a:solidFill>
              </a:rPr>
              <a:t> “Chanel”-</a:t>
            </a:r>
            <a:r>
              <a:rPr lang="en-US" dirty="0" err="1" smtClean="0">
                <a:solidFill>
                  <a:schemeClr val="bg1"/>
                </a:solidFill>
              </a:rPr>
              <a:t>ийн</a:t>
            </a:r>
            <a:r>
              <a:rPr lang="en-US" dirty="0" smtClean="0">
                <a:solidFill>
                  <a:schemeClr val="bg1"/>
                </a:solidFill>
              </a:rPr>
              <a:t> </a:t>
            </a:r>
            <a:r>
              <a:rPr lang="en-US" dirty="0" err="1" smtClean="0">
                <a:solidFill>
                  <a:schemeClr val="bg1"/>
                </a:solidFill>
              </a:rPr>
              <a:t>эхний</a:t>
            </a:r>
            <a:r>
              <a:rPr lang="en-US" dirty="0" smtClean="0">
                <a:solidFill>
                  <a:schemeClr val="bg1"/>
                </a:solidFill>
              </a:rPr>
              <a:t> “C”, Nickname “</a:t>
            </a:r>
            <a:r>
              <a:rPr lang="en-US" dirty="0" err="1" smtClean="0">
                <a:solidFill>
                  <a:schemeClr val="bg1"/>
                </a:solidFill>
              </a:rPr>
              <a:t>СоСо</a:t>
            </a:r>
            <a:r>
              <a:rPr lang="en-US" dirty="0" smtClean="0">
                <a:solidFill>
                  <a:schemeClr val="bg1"/>
                </a:solidFill>
              </a:rPr>
              <a:t>”-</a:t>
            </a:r>
            <a:r>
              <a:rPr lang="en-US" dirty="0" err="1" smtClean="0">
                <a:solidFill>
                  <a:schemeClr val="bg1"/>
                </a:solidFill>
              </a:rPr>
              <a:t>гийн</a:t>
            </a:r>
            <a:r>
              <a:rPr lang="en-US" dirty="0" smtClean="0">
                <a:solidFill>
                  <a:schemeClr val="bg1"/>
                </a:solidFill>
              </a:rPr>
              <a:t> </a:t>
            </a:r>
            <a:r>
              <a:rPr lang="en-US" dirty="0" err="1" smtClean="0">
                <a:solidFill>
                  <a:schemeClr val="bg1"/>
                </a:solidFill>
              </a:rPr>
              <a:t>эхний</a:t>
            </a:r>
            <a:r>
              <a:rPr lang="en-US" dirty="0" smtClean="0">
                <a:solidFill>
                  <a:schemeClr val="bg1"/>
                </a:solidFill>
              </a:rPr>
              <a:t> “C” </a:t>
            </a:r>
            <a:r>
              <a:rPr lang="en-US" dirty="0" err="1" smtClean="0">
                <a:solidFill>
                  <a:schemeClr val="bg1"/>
                </a:solidFill>
              </a:rPr>
              <a:t>хоёрыг</a:t>
            </a:r>
            <a:r>
              <a:rPr lang="en-US" dirty="0" smtClean="0">
                <a:solidFill>
                  <a:schemeClr val="bg1"/>
                </a:solidFill>
              </a:rPr>
              <a:t> </a:t>
            </a:r>
            <a:r>
              <a:rPr lang="en-US" dirty="0" err="1" smtClean="0">
                <a:solidFill>
                  <a:schemeClr val="bg1"/>
                </a:solidFill>
              </a:rPr>
              <a:t>гадагш</a:t>
            </a:r>
            <a:r>
              <a:rPr lang="en-US" dirty="0" smtClean="0">
                <a:solidFill>
                  <a:schemeClr val="bg1"/>
                </a:solidFill>
              </a:rPr>
              <a:t> </a:t>
            </a:r>
            <a:r>
              <a:rPr lang="en-US" dirty="0" err="1" smtClean="0">
                <a:solidFill>
                  <a:schemeClr val="bg1"/>
                </a:solidFill>
              </a:rPr>
              <a:t>нь</a:t>
            </a:r>
            <a:r>
              <a:rPr lang="en-US" dirty="0" smtClean="0">
                <a:solidFill>
                  <a:schemeClr val="bg1"/>
                </a:solidFill>
              </a:rPr>
              <a:t> </a:t>
            </a:r>
            <a:r>
              <a:rPr lang="en-US" dirty="0" err="1" smtClean="0">
                <a:solidFill>
                  <a:schemeClr val="bg1"/>
                </a:solidFill>
              </a:rPr>
              <a:t>зөрүүлсэн</a:t>
            </a:r>
            <a:r>
              <a:rPr lang="en-US" dirty="0" smtClean="0">
                <a:solidFill>
                  <a:schemeClr val="bg1"/>
                </a:solidFill>
              </a:rPr>
              <a:t> </a:t>
            </a:r>
            <a:r>
              <a:rPr lang="en-US" dirty="0" err="1" smtClean="0">
                <a:solidFill>
                  <a:schemeClr val="bg1"/>
                </a:solidFill>
              </a:rPr>
              <a:t>хэлбэртэй</a:t>
            </a:r>
            <a:r>
              <a:rPr lang="en-US" dirty="0" smtClean="0">
                <a:solidFill>
                  <a:schemeClr val="bg1"/>
                </a:solidFill>
              </a:rPr>
              <a:t> </a:t>
            </a:r>
            <a:r>
              <a:rPr lang="en-US" dirty="0" err="1" smtClean="0">
                <a:solidFill>
                  <a:schemeClr val="bg1"/>
                </a:solidFill>
              </a:rPr>
              <a:t>байхаар</a:t>
            </a:r>
            <a:r>
              <a:rPr lang="en-US" dirty="0" smtClean="0">
                <a:solidFill>
                  <a:schemeClr val="bg1"/>
                </a:solidFill>
              </a:rPr>
              <a:t> </a:t>
            </a:r>
            <a:r>
              <a:rPr lang="en-US" dirty="0" err="1" smtClean="0">
                <a:solidFill>
                  <a:schemeClr val="bg1"/>
                </a:solidFill>
              </a:rPr>
              <a:t>бүтээсэн</a:t>
            </a:r>
            <a:r>
              <a:rPr lang="en-US" dirty="0" smtClean="0">
                <a:solidFill>
                  <a:schemeClr val="bg1"/>
                </a:solidFill>
              </a:rPr>
              <a:t> </a:t>
            </a:r>
            <a:r>
              <a:rPr lang="en-US" dirty="0" err="1" smtClean="0">
                <a:solidFill>
                  <a:schemeClr val="bg1"/>
                </a:solidFill>
              </a:rPr>
              <a:t>бөгөөд</a:t>
            </a:r>
            <a:r>
              <a:rPr lang="en-US" dirty="0" smtClean="0">
                <a:solidFill>
                  <a:schemeClr val="bg1"/>
                </a:solidFill>
              </a:rPr>
              <a:t> </a:t>
            </a:r>
            <a:r>
              <a:rPr lang="en-US" dirty="0" err="1" smtClean="0">
                <a:solidFill>
                  <a:schemeClr val="bg1"/>
                </a:solidFill>
              </a:rPr>
              <a:t>логог</a:t>
            </a:r>
            <a:r>
              <a:rPr lang="en-US" dirty="0" smtClean="0">
                <a:solidFill>
                  <a:schemeClr val="bg1"/>
                </a:solidFill>
              </a:rPr>
              <a:t> </a:t>
            </a:r>
            <a:r>
              <a:rPr lang="en-US" dirty="0" err="1" smtClean="0">
                <a:solidFill>
                  <a:schemeClr val="bg1"/>
                </a:solidFill>
              </a:rPr>
              <a:t>анх</a:t>
            </a:r>
            <a:r>
              <a:rPr lang="en-US" dirty="0" smtClean="0">
                <a:solidFill>
                  <a:schemeClr val="bg1"/>
                </a:solidFill>
              </a:rPr>
              <a:t> 1921 </a:t>
            </a:r>
            <a:r>
              <a:rPr lang="en-US" dirty="0" err="1" smtClean="0">
                <a:solidFill>
                  <a:schemeClr val="bg1"/>
                </a:solidFill>
              </a:rPr>
              <a:t>онд</a:t>
            </a:r>
            <a:r>
              <a:rPr lang="en-US" dirty="0" smtClean="0">
                <a:solidFill>
                  <a:schemeClr val="bg1"/>
                </a:solidFill>
              </a:rPr>
              <a:t> “Chanel №5” </a:t>
            </a:r>
            <a:r>
              <a:rPr lang="en-US" dirty="0" err="1" smtClean="0">
                <a:solidFill>
                  <a:schemeClr val="bg1"/>
                </a:solidFill>
              </a:rPr>
              <a:t>үнэртэнд</a:t>
            </a:r>
            <a:r>
              <a:rPr lang="en-US" dirty="0" smtClean="0">
                <a:solidFill>
                  <a:schemeClr val="bg1"/>
                </a:solidFill>
              </a:rPr>
              <a:t> </a:t>
            </a:r>
            <a:r>
              <a:rPr lang="en-US" dirty="0" err="1" smtClean="0">
                <a:solidFill>
                  <a:schemeClr val="bg1"/>
                </a:solidFill>
              </a:rPr>
              <a:t>дардаслан</a:t>
            </a:r>
            <a:r>
              <a:rPr lang="en-US" dirty="0" smtClean="0">
                <a:solidFill>
                  <a:schemeClr val="bg1"/>
                </a:solidFill>
              </a:rPr>
              <a:t> </a:t>
            </a:r>
            <a:r>
              <a:rPr lang="en-US" dirty="0" err="1" smtClean="0">
                <a:solidFill>
                  <a:schemeClr val="bg1"/>
                </a:solidFill>
              </a:rPr>
              <a:t>хэрэглэсэн</a:t>
            </a:r>
            <a:r>
              <a:rPr lang="en-US" dirty="0" smtClean="0">
                <a:solidFill>
                  <a:schemeClr val="bg1"/>
                </a:solidFill>
              </a:rPr>
              <a:t> </a:t>
            </a:r>
            <a:r>
              <a:rPr lang="en-US" dirty="0" err="1" smtClean="0">
                <a:solidFill>
                  <a:schemeClr val="bg1"/>
                </a:solidFill>
              </a:rPr>
              <a:t>түүхтэй</a:t>
            </a:r>
            <a:r>
              <a:rPr lang="en-US" dirty="0" smtClean="0">
                <a:solidFill>
                  <a:schemeClr val="bg1"/>
                </a:solidFill>
              </a:rPr>
              <a:t> </a:t>
            </a:r>
            <a:r>
              <a:rPr lang="en-US" dirty="0" err="1" smtClean="0">
                <a:solidFill>
                  <a:schemeClr val="bg1"/>
                </a:solidFill>
              </a:rPr>
              <a:t>ажээ</a:t>
            </a:r>
            <a:endParaRPr lang="en-US" dirty="0">
              <a:solidFill>
                <a:schemeClr val="bg1"/>
              </a:solidFill>
            </a:endParaRPr>
          </a:p>
        </p:txBody>
      </p:sp>
      <p:pic>
        <p:nvPicPr>
          <p:cNvPr id="4" name="Picture 3" descr="http://goolingoo.mn/Image/List/logo/56"/>
          <p:cNvPicPr/>
          <p:nvPr/>
        </p:nvPicPr>
        <p:blipFill>
          <a:blip r:embed="rId2" cstate="print"/>
          <a:srcRect/>
          <a:stretch>
            <a:fillRect/>
          </a:stretch>
        </p:blipFill>
        <p:spPr bwMode="auto">
          <a:xfrm>
            <a:off x="611560" y="1412776"/>
            <a:ext cx="2736304"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pPr algn="l"/>
            <a:r>
              <a:rPr lang="en-US" sz="2800" dirty="0" smtClean="0">
                <a:solidFill>
                  <a:schemeClr val="bg1"/>
                </a:solidFill>
              </a:rPr>
              <a:t>Coco </a:t>
            </a:r>
            <a:r>
              <a:rPr lang="en-US" sz="2800" dirty="0" err="1" smtClean="0">
                <a:solidFill>
                  <a:schemeClr val="bg1"/>
                </a:solidFill>
              </a:rPr>
              <a:t>shanel</a:t>
            </a:r>
            <a:r>
              <a:rPr lang="en-US" sz="2800" dirty="0" smtClean="0">
                <a:solidFill>
                  <a:schemeClr val="bg1"/>
                </a:solidFill>
              </a:rPr>
              <a:t>.</a:t>
            </a:r>
            <a:r>
              <a:rPr lang="mn-MN" sz="2800" dirty="0" smtClean="0">
                <a:solidFill>
                  <a:schemeClr val="bg1"/>
                </a:solidFill>
              </a:rPr>
              <a:t>ийн оргил үе</a:t>
            </a:r>
            <a:endParaRPr lang="en-US" sz="2800" dirty="0">
              <a:solidFill>
                <a:schemeClr val="bg1"/>
              </a:solidFill>
            </a:endParaRPr>
          </a:p>
        </p:txBody>
      </p:sp>
      <p:sp>
        <p:nvSpPr>
          <p:cNvPr id="5" name="Content Placeholder 4"/>
          <p:cNvSpPr>
            <a:spLocks noGrp="1"/>
          </p:cNvSpPr>
          <p:nvPr>
            <p:ph idx="1"/>
          </p:nvPr>
        </p:nvSpPr>
        <p:spPr>
          <a:xfrm>
            <a:off x="3455368" y="1052736"/>
            <a:ext cx="5688632" cy="5616624"/>
          </a:xfrm>
        </p:spPr>
        <p:txBody>
          <a:bodyPr>
            <a:noAutofit/>
          </a:bodyPr>
          <a:lstStyle/>
          <a:p>
            <a:pPr>
              <a:buNone/>
            </a:pPr>
            <a:r>
              <a:rPr lang="en-US" sz="2000" dirty="0" err="1" smtClean="0">
                <a:solidFill>
                  <a:schemeClr val="bg1"/>
                </a:solidFill>
              </a:rPr>
              <a:t>Дайнаас</a:t>
            </a:r>
            <a:r>
              <a:rPr lang="en-US" sz="2000" dirty="0" smtClean="0">
                <a:solidFill>
                  <a:schemeClr val="bg1"/>
                </a:solidFill>
              </a:rPr>
              <a:t> </a:t>
            </a:r>
            <a:r>
              <a:rPr lang="en-US" sz="2000" dirty="0" err="1" smtClean="0">
                <a:solidFill>
                  <a:schemeClr val="bg1"/>
                </a:solidFill>
              </a:rPr>
              <a:t>болж</a:t>
            </a:r>
            <a:r>
              <a:rPr lang="en-US" sz="2000" dirty="0" smtClean="0">
                <a:solidFill>
                  <a:schemeClr val="bg1"/>
                </a:solidFill>
              </a:rPr>
              <a:t> </a:t>
            </a:r>
            <a:r>
              <a:rPr lang="en-US" sz="2000" dirty="0" err="1" smtClean="0">
                <a:solidFill>
                  <a:schemeClr val="bg1"/>
                </a:solidFill>
              </a:rPr>
              <a:t>үйлдвэрт</a:t>
            </a:r>
            <a:r>
              <a:rPr lang="en-US" sz="2000" dirty="0" smtClean="0">
                <a:solidFill>
                  <a:schemeClr val="bg1"/>
                </a:solidFill>
              </a:rPr>
              <a:t> </a:t>
            </a:r>
            <a:r>
              <a:rPr lang="en-US" sz="2000" dirty="0" err="1" smtClean="0">
                <a:solidFill>
                  <a:schemeClr val="bg1"/>
                </a:solidFill>
              </a:rPr>
              <a:t>ажиллах</a:t>
            </a:r>
            <a:r>
              <a:rPr lang="en-US" sz="2000" dirty="0" smtClean="0">
                <a:solidFill>
                  <a:schemeClr val="bg1"/>
                </a:solidFill>
              </a:rPr>
              <a:t> </a:t>
            </a:r>
            <a:r>
              <a:rPr lang="en-US" sz="2000" dirty="0" err="1" smtClean="0">
                <a:solidFill>
                  <a:schemeClr val="bg1"/>
                </a:solidFill>
              </a:rPr>
              <a:t>болсон</a:t>
            </a:r>
            <a:r>
              <a:rPr lang="en-US" sz="2000" dirty="0" smtClean="0">
                <a:solidFill>
                  <a:schemeClr val="bg1"/>
                </a:solidFill>
              </a:rPr>
              <a:t> </a:t>
            </a:r>
            <a:r>
              <a:rPr lang="en-US" sz="2000" dirty="0" err="1" smtClean="0">
                <a:solidFill>
                  <a:schemeClr val="bg1"/>
                </a:solidFill>
              </a:rPr>
              <a:t>эмэгтэйчүүдэд</a:t>
            </a:r>
            <a:r>
              <a:rPr lang="en-US" sz="2000" dirty="0" smtClean="0">
                <a:solidFill>
                  <a:schemeClr val="bg1"/>
                </a:solidFill>
              </a:rPr>
              <a:t> </a:t>
            </a:r>
            <a:r>
              <a:rPr lang="en-US" sz="2000" dirty="0" err="1" smtClean="0">
                <a:solidFill>
                  <a:schemeClr val="bg1"/>
                </a:solidFill>
              </a:rPr>
              <a:t>бариу</a:t>
            </a:r>
            <a:r>
              <a:rPr lang="en-US" sz="2000" dirty="0" smtClean="0">
                <a:solidFill>
                  <a:schemeClr val="bg1"/>
                </a:solidFill>
              </a:rPr>
              <a:t> </a:t>
            </a:r>
            <a:r>
              <a:rPr lang="en-US" sz="2000" dirty="0" err="1" smtClean="0">
                <a:solidFill>
                  <a:schemeClr val="bg1"/>
                </a:solidFill>
              </a:rPr>
              <a:t>цээжтэй</a:t>
            </a:r>
            <a:r>
              <a:rPr lang="en-US" sz="2000" dirty="0" smtClean="0">
                <a:solidFill>
                  <a:schemeClr val="bg1"/>
                </a:solidFill>
              </a:rPr>
              <a:t>, </a:t>
            </a:r>
            <a:r>
              <a:rPr lang="en-US" sz="2000" dirty="0" err="1" smtClean="0">
                <a:solidFill>
                  <a:schemeClr val="bg1"/>
                </a:solidFill>
              </a:rPr>
              <a:t>урт</a:t>
            </a:r>
            <a:r>
              <a:rPr lang="en-US" sz="2000" dirty="0" smtClean="0">
                <a:solidFill>
                  <a:schemeClr val="bg1"/>
                </a:solidFill>
              </a:rPr>
              <a:t> </a:t>
            </a:r>
            <a:r>
              <a:rPr lang="en-US" sz="2000" dirty="0" err="1" smtClean="0">
                <a:solidFill>
                  <a:schemeClr val="bg1"/>
                </a:solidFill>
              </a:rPr>
              <a:t>хормойтой</a:t>
            </a:r>
            <a:r>
              <a:rPr lang="en-US" sz="2000" dirty="0" smtClean="0">
                <a:solidFill>
                  <a:schemeClr val="bg1"/>
                </a:solidFill>
              </a:rPr>
              <a:t> </a:t>
            </a:r>
            <a:r>
              <a:rPr lang="en-US" sz="2000" dirty="0" err="1" smtClean="0">
                <a:solidFill>
                  <a:schemeClr val="bg1"/>
                </a:solidFill>
              </a:rPr>
              <a:t>уламжлалт</a:t>
            </a:r>
            <a:r>
              <a:rPr lang="en-US" sz="2000" dirty="0" smtClean="0">
                <a:solidFill>
                  <a:schemeClr val="bg1"/>
                </a:solidFill>
              </a:rPr>
              <a:t> </a:t>
            </a:r>
            <a:r>
              <a:rPr lang="en-US" sz="2000" dirty="0" err="1" smtClean="0">
                <a:solidFill>
                  <a:schemeClr val="bg1"/>
                </a:solidFill>
              </a:rPr>
              <a:t>даашинзны</a:t>
            </a:r>
            <a:r>
              <a:rPr lang="en-US" sz="2000" dirty="0" smtClean="0">
                <a:solidFill>
                  <a:schemeClr val="bg1"/>
                </a:solidFill>
              </a:rPr>
              <a:t> </a:t>
            </a:r>
            <a:r>
              <a:rPr lang="en-US" sz="2000" dirty="0" err="1" smtClean="0">
                <a:solidFill>
                  <a:schemeClr val="bg1"/>
                </a:solidFill>
              </a:rPr>
              <a:t>оронд</a:t>
            </a:r>
            <a:r>
              <a:rPr lang="en-US" sz="2000" dirty="0" smtClean="0">
                <a:solidFill>
                  <a:schemeClr val="bg1"/>
                </a:solidFill>
              </a:rPr>
              <a:t> </a:t>
            </a:r>
            <a:r>
              <a:rPr lang="en-US" sz="2000" dirty="0" err="1" smtClean="0">
                <a:solidFill>
                  <a:schemeClr val="bg1"/>
                </a:solidFill>
              </a:rPr>
              <a:t>олон</a:t>
            </a:r>
            <a:r>
              <a:rPr lang="en-US" sz="2000" dirty="0" smtClean="0">
                <a:solidFill>
                  <a:schemeClr val="bg1"/>
                </a:solidFill>
              </a:rPr>
              <a:t> </a:t>
            </a:r>
            <a:r>
              <a:rPr lang="en-US" sz="2000" dirty="0" err="1" smtClean="0">
                <a:solidFill>
                  <a:schemeClr val="bg1"/>
                </a:solidFill>
              </a:rPr>
              <a:t>цаг</a:t>
            </a:r>
            <a:r>
              <a:rPr lang="en-US" sz="2000" dirty="0" smtClean="0">
                <a:solidFill>
                  <a:schemeClr val="bg1"/>
                </a:solidFill>
              </a:rPr>
              <a:t> </a:t>
            </a:r>
            <a:r>
              <a:rPr lang="en-US" sz="2000" dirty="0" err="1" smtClean="0">
                <a:solidFill>
                  <a:schemeClr val="bg1"/>
                </a:solidFill>
              </a:rPr>
              <a:t>зогсоо</a:t>
            </a:r>
            <a:r>
              <a:rPr lang="en-US" sz="2000" dirty="0" smtClean="0">
                <a:solidFill>
                  <a:schemeClr val="bg1"/>
                </a:solidFill>
              </a:rPr>
              <a:t> </a:t>
            </a:r>
            <a:r>
              <a:rPr lang="en-US" sz="2000" dirty="0" err="1" smtClean="0">
                <a:solidFill>
                  <a:schemeClr val="bg1"/>
                </a:solidFill>
              </a:rPr>
              <a:t>ажиллахад</a:t>
            </a:r>
            <a:r>
              <a:rPr lang="en-US" sz="2000" dirty="0" smtClean="0">
                <a:solidFill>
                  <a:schemeClr val="bg1"/>
                </a:solidFill>
              </a:rPr>
              <a:t> </a:t>
            </a:r>
            <a:r>
              <a:rPr lang="en-US" sz="2000" dirty="0" err="1" smtClean="0">
                <a:solidFill>
                  <a:schemeClr val="bg1"/>
                </a:solidFill>
              </a:rPr>
              <a:t>тохиромжтой</a:t>
            </a:r>
            <a:r>
              <a:rPr lang="en-US" sz="2000" dirty="0" smtClean="0">
                <a:solidFill>
                  <a:schemeClr val="bg1"/>
                </a:solidFill>
              </a:rPr>
              <a:t>, </a:t>
            </a:r>
            <a:r>
              <a:rPr lang="en-US" sz="2000" dirty="0" err="1" smtClean="0">
                <a:solidFill>
                  <a:schemeClr val="bg1"/>
                </a:solidFill>
              </a:rPr>
              <a:t>дулаахан</a:t>
            </a:r>
            <a:r>
              <a:rPr lang="en-US" sz="2000" dirty="0" smtClean="0">
                <a:solidFill>
                  <a:schemeClr val="bg1"/>
                </a:solidFill>
              </a:rPr>
              <a:t>, </a:t>
            </a:r>
            <a:r>
              <a:rPr lang="en-US" sz="2000" dirty="0" err="1" smtClean="0">
                <a:solidFill>
                  <a:schemeClr val="bg1"/>
                </a:solidFill>
              </a:rPr>
              <a:t>хөнгөн</a:t>
            </a:r>
            <a:r>
              <a:rPr lang="en-US" sz="2000" dirty="0" smtClean="0">
                <a:solidFill>
                  <a:schemeClr val="bg1"/>
                </a:solidFill>
              </a:rPr>
              <a:t> </a:t>
            </a:r>
            <a:r>
              <a:rPr lang="en-US" sz="2000" dirty="0" err="1" smtClean="0">
                <a:solidFill>
                  <a:schemeClr val="bg1"/>
                </a:solidFill>
              </a:rPr>
              <a:t>чанарын</a:t>
            </a:r>
            <a:r>
              <a:rPr lang="en-US" sz="2000" dirty="0" smtClean="0">
                <a:solidFill>
                  <a:schemeClr val="bg1"/>
                </a:solidFill>
              </a:rPr>
              <a:t> </a:t>
            </a:r>
            <a:r>
              <a:rPr lang="en-US" sz="2000" dirty="0" err="1" smtClean="0">
                <a:solidFill>
                  <a:schemeClr val="bg1"/>
                </a:solidFill>
              </a:rPr>
              <a:t>хувцас</a:t>
            </a:r>
            <a:r>
              <a:rPr lang="en-US" sz="2000" dirty="0" smtClean="0">
                <a:solidFill>
                  <a:schemeClr val="bg1"/>
                </a:solidFill>
              </a:rPr>
              <a:t> </a:t>
            </a:r>
            <a:r>
              <a:rPr lang="en-US" sz="2000" dirty="0" err="1" smtClean="0">
                <a:solidFill>
                  <a:schemeClr val="bg1"/>
                </a:solidFill>
              </a:rPr>
              <a:t>хэрэгтэй</a:t>
            </a:r>
            <a:r>
              <a:rPr lang="en-US" sz="2000" dirty="0" smtClean="0">
                <a:solidFill>
                  <a:schemeClr val="bg1"/>
                </a:solidFill>
              </a:rPr>
              <a:t> </a:t>
            </a:r>
            <a:r>
              <a:rPr lang="en-US" sz="2000" dirty="0" err="1" smtClean="0">
                <a:solidFill>
                  <a:schemeClr val="bg1"/>
                </a:solidFill>
              </a:rPr>
              <a:t>байгааг</a:t>
            </a:r>
            <a:r>
              <a:rPr lang="en-US" sz="2000" dirty="0" smtClean="0">
                <a:solidFill>
                  <a:schemeClr val="bg1"/>
                </a:solidFill>
              </a:rPr>
              <a:t> </a:t>
            </a:r>
            <a:r>
              <a:rPr lang="en-US" sz="2000" dirty="0" err="1" smtClean="0">
                <a:solidFill>
                  <a:schemeClr val="bg1"/>
                </a:solidFill>
              </a:rPr>
              <a:t>мэдэрсэн</a:t>
            </a:r>
            <a:r>
              <a:rPr lang="en-US" sz="2000" dirty="0" smtClean="0">
                <a:solidFill>
                  <a:schemeClr val="bg1"/>
                </a:solidFill>
              </a:rPr>
              <a:t> </a:t>
            </a:r>
            <a:r>
              <a:rPr lang="en-US" sz="2000" dirty="0" err="1" smtClean="0">
                <a:solidFill>
                  <a:schemeClr val="bg1"/>
                </a:solidFill>
              </a:rPr>
              <a:t>Шанель</a:t>
            </a:r>
            <a:r>
              <a:rPr lang="en-US" sz="2000" dirty="0" smtClean="0">
                <a:solidFill>
                  <a:schemeClr val="bg1"/>
                </a:solidFill>
              </a:rPr>
              <a:t> “XX </a:t>
            </a:r>
            <a:r>
              <a:rPr lang="en-US" sz="2000" dirty="0" err="1" smtClean="0">
                <a:solidFill>
                  <a:schemeClr val="bg1"/>
                </a:solidFill>
              </a:rPr>
              <a:t>зууны</a:t>
            </a:r>
            <a:r>
              <a:rPr lang="en-US" sz="2000" dirty="0" smtClean="0">
                <a:solidFill>
                  <a:schemeClr val="bg1"/>
                </a:solidFill>
              </a:rPr>
              <a:t> </a:t>
            </a:r>
            <a:r>
              <a:rPr lang="en-US" sz="2000" dirty="0" err="1" smtClean="0">
                <a:solidFill>
                  <a:schemeClr val="bg1"/>
                </a:solidFill>
              </a:rPr>
              <a:t>эмэгтэйчүүдийн</a:t>
            </a:r>
            <a:r>
              <a:rPr lang="en-US" sz="2000" dirty="0" smtClean="0">
                <a:solidFill>
                  <a:schemeClr val="bg1"/>
                </a:solidFill>
              </a:rPr>
              <a:t> </a:t>
            </a:r>
            <a:r>
              <a:rPr lang="en-US" sz="2000" dirty="0" err="1" smtClean="0">
                <a:solidFill>
                  <a:schemeClr val="bg1"/>
                </a:solidFill>
              </a:rPr>
              <a:t>хувцас</a:t>
            </a:r>
            <a:r>
              <a:rPr lang="en-US" sz="2000" dirty="0" smtClean="0">
                <a:solidFill>
                  <a:schemeClr val="bg1"/>
                </a:solidFill>
              </a:rPr>
              <a:t>” </a:t>
            </a:r>
            <a:r>
              <a:rPr lang="en-US" sz="2000" dirty="0" err="1" smtClean="0">
                <a:solidFill>
                  <a:schemeClr val="bg1"/>
                </a:solidFill>
              </a:rPr>
              <a:t>гэж</a:t>
            </a:r>
            <a:r>
              <a:rPr lang="en-US" sz="2000" dirty="0" smtClean="0">
                <a:solidFill>
                  <a:schemeClr val="bg1"/>
                </a:solidFill>
              </a:rPr>
              <a:t> </a:t>
            </a:r>
            <a:r>
              <a:rPr lang="en-US" sz="2000" dirty="0" err="1" smtClean="0">
                <a:solidFill>
                  <a:schemeClr val="bg1"/>
                </a:solidFill>
              </a:rPr>
              <a:t>нэрлэгдсэн</a:t>
            </a:r>
            <a:r>
              <a:rPr lang="en-US" sz="2000" dirty="0" smtClean="0">
                <a:solidFill>
                  <a:schemeClr val="bg1"/>
                </a:solidFill>
              </a:rPr>
              <a:t> </a:t>
            </a:r>
            <a:r>
              <a:rPr lang="en-US" sz="2000" dirty="0" err="1" smtClean="0">
                <a:solidFill>
                  <a:schemeClr val="bg1"/>
                </a:solidFill>
              </a:rPr>
              <a:t>энгийн</a:t>
            </a:r>
            <a:r>
              <a:rPr lang="en-US" sz="2000" dirty="0" smtClean="0">
                <a:solidFill>
                  <a:schemeClr val="bg1"/>
                </a:solidFill>
              </a:rPr>
              <a:t> </a:t>
            </a:r>
            <a:r>
              <a:rPr lang="en-US" sz="2000" dirty="0" err="1" smtClean="0">
                <a:solidFill>
                  <a:schemeClr val="bg1"/>
                </a:solidFill>
              </a:rPr>
              <a:t>цамц</a:t>
            </a:r>
            <a:r>
              <a:rPr lang="en-US" sz="2000" dirty="0" smtClean="0">
                <a:solidFill>
                  <a:schemeClr val="bg1"/>
                </a:solidFill>
              </a:rPr>
              <a:t>, </a:t>
            </a:r>
            <a:r>
              <a:rPr lang="en-US" sz="2000" dirty="0" err="1" smtClean="0">
                <a:solidFill>
                  <a:schemeClr val="bg1"/>
                </a:solidFill>
              </a:rPr>
              <a:t>хүрэм</a:t>
            </a:r>
            <a:r>
              <a:rPr lang="en-US" sz="2000" dirty="0" smtClean="0">
                <a:solidFill>
                  <a:schemeClr val="bg1"/>
                </a:solidFill>
              </a:rPr>
              <a:t>, </a:t>
            </a:r>
            <a:r>
              <a:rPr lang="en-US" sz="2000" dirty="0" err="1" smtClean="0">
                <a:solidFill>
                  <a:schemeClr val="bg1"/>
                </a:solidFill>
              </a:rPr>
              <a:t>өвдөгнөөс</a:t>
            </a:r>
            <a:r>
              <a:rPr lang="en-US" sz="2000" dirty="0" smtClean="0">
                <a:solidFill>
                  <a:schemeClr val="bg1"/>
                </a:solidFill>
              </a:rPr>
              <a:t> </a:t>
            </a:r>
            <a:r>
              <a:rPr lang="en-US" sz="2000" dirty="0" err="1" smtClean="0">
                <a:solidFill>
                  <a:schemeClr val="bg1"/>
                </a:solidFill>
              </a:rPr>
              <a:t>яльгүй</a:t>
            </a:r>
            <a:r>
              <a:rPr lang="en-US" sz="2000" dirty="0" smtClean="0">
                <a:solidFill>
                  <a:schemeClr val="bg1"/>
                </a:solidFill>
              </a:rPr>
              <a:t> </a:t>
            </a:r>
            <a:r>
              <a:rPr lang="en-US" sz="2000" dirty="0" err="1" smtClean="0">
                <a:solidFill>
                  <a:schemeClr val="bg1"/>
                </a:solidFill>
              </a:rPr>
              <a:t>давсан</a:t>
            </a:r>
            <a:r>
              <a:rPr lang="en-US" sz="2000" dirty="0" smtClean="0">
                <a:solidFill>
                  <a:schemeClr val="bg1"/>
                </a:solidFill>
              </a:rPr>
              <a:t> </a:t>
            </a:r>
            <a:r>
              <a:rPr lang="en-US" sz="2000" dirty="0" err="1" smtClean="0">
                <a:solidFill>
                  <a:schemeClr val="bg1"/>
                </a:solidFill>
              </a:rPr>
              <a:t>загвартай</a:t>
            </a:r>
            <a:r>
              <a:rPr lang="en-US" sz="2000" dirty="0" smtClean="0">
                <a:solidFill>
                  <a:schemeClr val="bg1"/>
                </a:solidFill>
              </a:rPr>
              <a:t> </a:t>
            </a:r>
            <a:r>
              <a:rPr lang="en-US" sz="2000" dirty="0" err="1" smtClean="0">
                <a:solidFill>
                  <a:schemeClr val="bg1"/>
                </a:solidFill>
              </a:rPr>
              <a:t>банзал</a:t>
            </a:r>
            <a:r>
              <a:rPr lang="en-US" sz="2000" dirty="0" smtClean="0">
                <a:solidFill>
                  <a:schemeClr val="bg1"/>
                </a:solidFill>
              </a:rPr>
              <a:t> </a:t>
            </a:r>
            <a:r>
              <a:rPr lang="en-US" sz="2000" dirty="0" err="1" smtClean="0">
                <a:solidFill>
                  <a:schemeClr val="bg1"/>
                </a:solidFill>
              </a:rPr>
              <a:t>зохион</a:t>
            </a:r>
            <a:r>
              <a:rPr lang="en-US" sz="2000" dirty="0" smtClean="0">
                <a:solidFill>
                  <a:schemeClr val="bg1"/>
                </a:solidFill>
              </a:rPr>
              <a:t> </a:t>
            </a:r>
            <a:r>
              <a:rPr lang="en-US" sz="2000" dirty="0" err="1" smtClean="0">
                <a:solidFill>
                  <a:schemeClr val="bg1"/>
                </a:solidFill>
              </a:rPr>
              <a:t>бүтээж</a:t>
            </a:r>
            <a:r>
              <a:rPr lang="en-US" sz="2000" dirty="0" smtClean="0">
                <a:solidFill>
                  <a:schemeClr val="bg1"/>
                </a:solidFill>
              </a:rPr>
              <a:t> </a:t>
            </a:r>
            <a:r>
              <a:rPr lang="en-US" sz="2000" dirty="0" err="1" smtClean="0">
                <a:solidFill>
                  <a:schemeClr val="bg1"/>
                </a:solidFill>
              </a:rPr>
              <a:t>хувцас</a:t>
            </a:r>
            <a:r>
              <a:rPr lang="en-US" sz="2000" dirty="0" smtClean="0">
                <a:solidFill>
                  <a:schemeClr val="bg1"/>
                </a:solidFill>
              </a:rPr>
              <a:t> </a:t>
            </a:r>
            <a:r>
              <a:rPr lang="en-US" sz="2000" dirty="0" err="1" smtClean="0">
                <a:solidFill>
                  <a:schemeClr val="bg1"/>
                </a:solidFill>
              </a:rPr>
              <a:t>загварын</a:t>
            </a:r>
            <a:r>
              <a:rPr lang="en-US" sz="2000" dirty="0" smtClean="0">
                <a:solidFill>
                  <a:schemeClr val="bg1"/>
                </a:solidFill>
              </a:rPr>
              <a:t> </a:t>
            </a:r>
            <a:r>
              <a:rPr lang="en-US" sz="2000" dirty="0" err="1" smtClean="0">
                <a:solidFill>
                  <a:schemeClr val="bg1"/>
                </a:solidFill>
              </a:rPr>
              <a:t>түүхэнд</a:t>
            </a:r>
            <a:r>
              <a:rPr lang="en-US" sz="2000" dirty="0" smtClean="0">
                <a:solidFill>
                  <a:schemeClr val="bg1"/>
                </a:solidFill>
              </a:rPr>
              <a:t> </a:t>
            </a:r>
            <a:r>
              <a:rPr lang="en-US" sz="2000" dirty="0" err="1" smtClean="0">
                <a:solidFill>
                  <a:schemeClr val="bg1"/>
                </a:solidFill>
              </a:rPr>
              <a:t>хувьсгал</a:t>
            </a:r>
            <a:r>
              <a:rPr lang="en-US" sz="2000" dirty="0" smtClean="0">
                <a:solidFill>
                  <a:schemeClr val="bg1"/>
                </a:solidFill>
              </a:rPr>
              <a:t> </a:t>
            </a:r>
            <a:r>
              <a:rPr lang="en-US" sz="2000" dirty="0" err="1" smtClean="0">
                <a:solidFill>
                  <a:schemeClr val="bg1"/>
                </a:solidFill>
              </a:rPr>
              <a:t>хийсэн</a:t>
            </a:r>
            <a:r>
              <a:rPr lang="en-US" sz="2000" dirty="0" smtClean="0">
                <a:solidFill>
                  <a:schemeClr val="bg1"/>
                </a:solidFill>
              </a:rPr>
              <a:t> </a:t>
            </a:r>
            <a:r>
              <a:rPr lang="en-US" sz="2000" dirty="0" err="1" smtClean="0">
                <a:solidFill>
                  <a:schemeClr val="bg1"/>
                </a:solidFill>
              </a:rPr>
              <a:t>юм</a:t>
            </a:r>
            <a:r>
              <a:rPr lang="en-US" sz="2000" dirty="0" smtClean="0">
                <a:solidFill>
                  <a:schemeClr val="bg1"/>
                </a:solidFill>
              </a:rPr>
              <a:t> </a:t>
            </a:r>
            <a:r>
              <a:rPr lang="en-US" sz="2000" dirty="0" err="1" smtClean="0">
                <a:solidFill>
                  <a:schemeClr val="bg1"/>
                </a:solidFill>
              </a:rPr>
              <a:t>chanel</a:t>
            </a:r>
            <a:r>
              <a:rPr lang="en-US" sz="2000" dirty="0" smtClean="0">
                <a:solidFill>
                  <a:schemeClr val="bg1"/>
                </a:solidFill>
              </a:rPr>
              <a:t> 1926 </a:t>
            </a:r>
            <a:r>
              <a:rPr lang="en-US" sz="2000" dirty="0" err="1" smtClean="0">
                <a:solidFill>
                  <a:schemeClr val="bg1"/>
                </a:solidFill>
              </a:rPr>
              <a:t>онд</a:t>
            </a:r>
            <a:r>
              <a:rPr lang="en-US" sz="2000" dirty="0" smtClean="0">
                <a:solidFill>
                  <a:schemeClr val="bg1"/>
                </a:solidFill>
              </a:rPr>
              <a:t> </a:t>
            </a:r>
            <a:r>
              <a:rPr lang="en-US" sz="2000" dirty="0" err="1" smtClean="0">
                <a:solidFill>
                  <a:schemeClr val="bg1"/>
                </a:solidFill>
              </a:rPr>
              <a:t>Шанель</a:t>
            </a:r>
            <a:r>
              <a:rPr lang="en-US" sz="2000" dirty="0" smtClean="0">
                <a:solidFill>
                  <a:schemeClr val="bg1"/>
                </a:solidFill>
              </a:rPr>
              <a:t> </a:t>
            </a:r>
            <a:r>
              <a:rPr lang="en-US" sz="2000" dirty="0" err="1" smtClean="0">
                <a:solidFill>
                  <a:schemeClr val="bg1"/>
                </a:solidFill>
              </a:rPr>
              <a:t>орчин</a:t>
            </a:r>
            <a:r>
              <a:rPr lang="en-US" sz="2000" dirty="0" smtClean="0">
                <a:solidFill>
                  <a:schemeClr val="bg1"/>
                </a:solidFill>
              </a:rPr>
              <a:t> </a:t>
            </a:r>
            <a:r>
              <a:rPr lang="en-US" sz="2000" dirty="0" err="1" smtClean="0">
                <a:solidFill>
                  <a:schemeClr val="bg1"/>
                </a:solidFill>
              </a:rPr>
              <a:t>үеийн</a:t>
            </a:r>
            <a:r>
              <a:rPr lang="en-US" sz="2000" dirty="0" smtClean="0">
                <a:solidFill>
                  <a:schemeClr val="bg1"/>
                </a:solidFill>
              </a:rPr>
              <a:t> </a:t>
            </a:r>
            <a:r>
              <a:rPr lang="en-US" sz="2000" dirty="0" err="1" smtClean="0">
                <a:solidFill>
                  <a:schemeClr val="bg1"/>
                </a:solidFill>
              </a:rPr>
              <a:t>бүсгүйн</a:t>
            </a:r>
            <a:r>
              <a:rPr lang="en-US" sz="2000" dirty="0" smtClean="0">
                <a:solidFill>
                  <a:schemeClr val="bg1"/>
                </a:solidFill>
              </a:rPr>
              <a:t> </a:t>
            </a:r>
            <a:r>
              <a:rPr lang="en-US" sz="2000" dirty="0" err="1" smtClean="0">
                <a:solidFill>
                  <a:schemeClr val="bg1"/>
                </a:solidFill>
              </a:rPr>
              <a:t>дүрэмт</a:t>
            </a:r>
            <a:r>
              <a:rPr lang="en-US" sz="2000" dirty="0" smtClean="0">
                <a:solidFill>
                  <a:schemeClr val="bg1"/>
                </a:solidFill>
              </a:rPr>
              <a:t> </a:t>
            </a:r>
            <a:r>
              <a:rPr lang="en-US" sz="2000" dirty="0" err="1" smtClean="0">
                <a:solidFill>
                  <a:schemeClr val="bg1"/>
                </a:solidFill>
              </a:rPr>
              <a:t>хувцас</a:t>
            </a:r>
            <a:r>
              <a:rPr lang="en-US" sz="2000" dirty="0" smtClean="0">
                <a:solidFill>
                  <a:schemeClr val="bg1"/>
                </a:solidFill>
              </a:rPr>
              <a:t> </a:t>
            </a:r>
            <a:r>
              <a:rPr lang="en-US" sz="2000" dirty="0" err="1" smtClean="0">
                <a:solidFill>
                  <a:schemeClr val="bg1"/>
                </a:solidFill>
              </a:rPr>
              <a:t>болох</a:t>
            </a:r>
            <a:r>
              <a:rPr lang="en-US" sz="2000" dirty="0" smtClean="0">
                <a:solidFill>
                  <a:schemeClr val="bg1"/>
                </a:solidFill>
              </a:rPr>
              <a:t> “</a:t>
            </a:r>
            <a:r>
              <a:rPr lang="en-US" sz="2000" dirty="0" err="1" smtClean="0">
                <a:solidFill>
                  <a:schemeClr val="bg1"/>
                </a:solidFill>
              </a:rPr>
              <a:t>бяцхан</a:t>
            </a:r>
            <a:r>
              <a:rPr lang="en-US" sz="2000" dirty="0" smtClean="0">
                <a:solidFill>
                  <a:schemeClr val="bg1"/>
                </a:solidFill>
              </a:rPr>
              <a:t> </a:t>
            </a:r>
            <a:r>
              <a:rPr lang="en-US" sz="2000" dirty="0" err="1" smtClean="0">
                <a:solidFill>
                  <a:schemeClr val="bg1"/>
                </a:solidFill>
              </a:rPr>
              <a:t>хар</a:t>
            </a:r>
            <a:r>
              <a:rPr lang="en-US" sz="2000" dirty="0" smtClean="0">
                <a:solidFill>
                  <a:schemeClr val="bg1"/>
                </a:solidFill>
              </a:rPr>
              <a:t>” </a:t>
            </a:r>
            <a:r>
              <a:rPr lang="en-US" sz="2000" dirty="0" err="1" smtClean="0">
                <a:solidFill>
                  <a:schemeClr val="bg1"/>
                </a:solidFill>
              </a:rPr>
              <a:t>гэдэг</a:t>
            </a:r>
            <a:r>
              <a:rPr lang="en-US" sz="2000" dirty="0" smtClean="0">
                <a:solidFill>
                  <a:schemeClr val="bg1"/>
                </a:solidFill>
              </a:rPr>
              <a:t> </a:t>
            </a:r>
            <a:r>
              <a:rPr lang="en-US" sz="2000" dirty="0" err="1" smtClean="0">
                <a:solidFill>
                  <a:schemeClr val="bg1"/>
                </a:solidFill>
              </a:rPr>
              <a:t>өхөөрдөм</a:t>
            </a:r>
            <a:r>
              <a:rPr lang="en-US" sz="2000" dirty="0" smtClean="0">
                <a:solidFill>
                  <a:schemeClr val="bg1"/>
                </a:solidFill>
              </a:rPr>
              <a:t> </a:t>
            </a:r>
            <a:r>
              <a:rPr lang="en-US" sz="2000" dirty="0" err="1" smtClean="0">
                <a:solidFill>
                  <a:schemeClr val="bg1"/>
                </a:solidFill>
              </a:rPr>
              <a:t>нэрийг</a:t>
            </a:r>
            <a:r>
              <a:rPr lang="en-US" sz="2000" dirty="0" smtClean="0">
                <a:solidFill>
                  <a:schemeClr val="bg1"/>
                </a:solidFill>
              </a:rPr>
              <a:t> </a:t>
            </a:r>
            <a:r>
              <a:rPr lang="en-US" sz="2000" dirty="0" err="1" smtClean="0">
                <a:solidFill>
                  <a:schemeClr val="bg1"/>
                </a:solidFill>
              </a:rPr>
              <a:t>авсан</a:t>
            </a:r>
            <a:r>
              <a:rPr lang="en-US" sz="2000" dirty="0" smtClean="0">
                <a:solidFill>
                  <a:schemeClr val="bg1"/>
                </a:solidFill>
              </a:rPr>
              <a:t> </a:t>
            </a:r>
            <a:r>
              <a:rPr lang="en-US" sz="2000" dirty="0" err="1" smtClean="0">
                <a:solidFill>
                  <a:schemeClr val="bg1"/>
                </a:solidFill>
              </a:rPr>
              <a:t>богино</a:t>
            </a:r>
            <a:r>
              <a:rPr lang="en-US" sz="2000" dirty="0" smtClean="0">
                <a:solidFill>
                  <a:schemeClr val="bg1"/>
                </a:solidFill>
              </a:rPr>
              <a:t> </a:t>
            </a:r>
            <a:r>
              <a:rPr lang="en-US" sz="2000" dirty="0" err="1" smtClean="0">
                <a:solidFill>
                  <a:schemeClr val="bg1"/>
                </a:solidFill>
              </a:rPr>
              <a:t>хар</a:t>
            </a:r>
            <a:r>
              <a:rPr lang="en-US" sz="2000" dirty="0" smtClean="0">
                <a:solidFill>
                  <a:schemeClr val="bg1"/>
                </a:solidFill>
              </a:rPr>
              <a:t> </a:t>
            </a:r>
            <a:r>
              <a:rPr lang="en-US" sz="2000" dirty="0" err="1" smtClean="0">
                <a:solidFill>
                  <a:schemeClr val="bg1"/>
                </a:solidFill>
              </a:rPr>
              <a:t>даашинзыг</a:t>
            </a:r>
            <a:r>
              <a:rPr lang="en-US" sz="2000" dirty="0" smtClean="0">
                <a:solidFill>
                  <a:schemeClr val="bg1"/>
                </a:solidFill>
              </a:rPr>
              <a:t> </a:t>
            </a:r>
            <a:r>
              <a:rPr lang="en-US" sz="2000" dirty="0" err="1" smtClean="0">
                <a:solidFill>
                  <a:schemeClr val="bg1"/>
                </a:solidFill>
              </a:rPr>
              <a:t>зохион</a:t>
            </a:r>
            <a:r>
              <a:rPr lang="en-US" sz="2000" dirty="0" smtClean="0">
                <a:solidFill>
                  <a:schemeClr val="bg1"/>
                </a:solidFill>
              </a:rPr>
              <a:t> </a:t>
            </a:r>
            <a:r>
              <a:rPr lang="en-US" sz="2000" dirty="0" err="1" smtClean="0">
                <a:solidFill>
                  <a:schemeClr val="bg1"/>
                </a:solidFill>
              </a:rPr>
              <a:t>бүтээж</a:t>
            </a:r>
            <a:r>
              <a:rPr lang="en-US" sz="2000" dirty="0" smtClean="0">
                <a:solidFill>
                  <a:schemeClr val="bg1"/>
                </a:solidFill>
              </a:rPr>
              <a:t>, </a:t>
            </a:r>
            <a:r>
              <a:rPr lang="en-US" sz="2000" dirty="0" err="1" smtClean="0">
                <a:solidFill>
                  <a:schemeClr val="bg1"/>
                </a:solidFill>
              </a:rPr>
              <a:t>загварын</a:t>
            </a:r>
            <a:r>
              <a:rPr lang="en-US" sz="2000" dirty="0" smtClean="0">
                <a:solidFill>
                  <a:schemeClr val="bg1"/>
                </a:solidFill>
              </a:rPr>
              <a:t> </a:t>
            </a:r>
            <a:r>
              <a:rPr lang="en-US" sz="2000" dirty="0" err="1" smtClean="0">
                <a:solidFill>
                  <a:schemeClr val="bg1"/>
                </a:solidFill>
              </a:rPr>
              <a:t>ертөнцийн</a:t>
            </a:r>
            <a:r>
              <a:rPr lang="en-US" sz="2000" dirty="0" smtClean="0">
                <a:solidFill>
                  <a:schemeClr val="bg1"/>
                </a:solidFill>
              </a:rPr>
              <a:t> </a:t>
            </a:r>
            <a:r>
              <a:rPr lang="en-US" sz="2000" dirty="0" err="1" smtClean="0">
                <a:solidFill>
                  <a:schemeClr val="bg1"/>
                </a:solidFill>
              </a:rPr>
              <a:t>оргилд</a:t>
            </a:r>
            <a:r>
              <a:rPr lang="en-US" sz="2000" dirty="0" smtClean="0">
                <a:solidFill>
                  <a:schemeClr val="bg1"/>
                </a:solidFill>
              </a:rPr>
              <a:t> </a:t>
            </a:r>
            <a:r>
              <a:rPr lang="en-US" sz="2000" dirty="0" err="1" smtClean="0">
                <a:solidFill>
                  <a:schemeClr val="bg1"/>
                </a:solidFill>
              </a:rPr>
              <a:t>гаргасан</a:t>
            </a:r>
            <a:r>
              <a:rPr lang="en-US" sz="2000" dirty="0" smtClean="0">
                <a:solidFill>
                  <a:schemeClr val="bg1"/>
                </a:solidFill>
              </a:rPr>
              <a:t> </a:t>
            </a:r>
            <a:r>
              <a:rPr lang="en-US" sz="2000" dirty="0" err="1" smtClean="0">
                <a:solidFill>
                  <a:schemeClr val="bg1"/>
                </a:solidFill>
              </a:rPr>
              <a:t>юм</a:t>
            </a:r>
            <a:r>
              <a:rPr lang="en-US" sz="2000" dirty="0" smtClean="0">
                <a:solidFill>
                  <a:schemeClr val="bg1"/>
                </a:solidFill>
              </a:rPr>
              <a:t>. </a:t>
            </a:r>
            <a:r>
              <a:rPr lang="en-US" sz="2400" dirty="0" smtClean="0">
                <a:solidFill>
                  <a:schemeClr val="bg1"/>
                </a:solidFill>
              </a:rPr>
              <a:t>.</a:t>
            </a:r>
            <a:endParaRPr lang="en-US" sz="2400" dirty="0">
              <a:solidFill>
                <a:schemeClr val="bg1"/>
              </a:solidFill>
            </a:endParaRPr>
          </a:p>
        </p:txBody>
      </p:sp>
      <p:pic>
        <p:nvPicPr>
          <p:cNvPr id="6" name="Picture 5" descr="http://kalynjohnson.files.wordpress.com/2009/08/coco_chanel1.jpg"/>
          <p:cNvPicPr/>
          <p:nvPr/>
        </p:nvPicPr>
        <p:blipFill>
          <a:blip r:embed="rId2" cstate="print"/>
          <a:srcRect/>
          <a:stretch>
            <a:fillRect/>
          </a:stretch>
        </p:blipFill>
        <p:spPr bwMode="auto">
          <a:xfrm>
            <a:off x="251520" y="1628800"/>
            <a:ext cx="3275856"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47464"/>
            <a:ext cx="8229600" cy="1143000"/>
          </a:xfrm>
        </p:spPr>
        <p:txBody>
          <a:bodyPr/>
          <a:lstStyle/>
          <a:p>
            <a:endParaRPr lang="en-US" dirty="0"/>
          </a:p>
        </p:txBody>
      </p:sp>
      <p:sp>
        <p:nvSpPr>
          <p:cNvPr id="3" name="Content Placeholder 2"/>
          <p:cNvSpPr>
            <a:spLocks noGrp="1"/>
          </p:cNvSpPr>
          <p:nvPr>
            <p:ph idx="1"/>
          </p:nvPr>
        </p:nvSpPr>
        <p:spPr>
          <a:xfrm>
            <a:off x="2555776" y="1412776"/>
            <a:ext cx="6372200" cy="5040560"/>
          </a:xfrm>
        </p:spPr>
        <p:txBody>
          <a:bodyPr>
            <a:normAutofit lnSpcReduction="10000"/>
          </a:bodyPr>
          <a:lstStyle/>
          <a:p>
            <a:r>
              <a:rPr lang="en-US" sz="2400" dirty="0" err="1" smtClean="0">
                <a:solidFill>
                  <a:schemeClr val="bg1"/>
                </a:solidFill>
              </a:rPr>
              <a:t>Кокод</a:t>
            </a:r>
            <a:r>
              <a:rPr lang="en-US" sz="2400" dirty="0" smtClean="0">
                <a:solidFill>
                  <a:schemeClr val="bg1"/>
                </a:solidFill>
              </a:rPr>
              <a:t> </a:t>
            </a:r>
            <a:r>
              <a:rPr lang="en-US" sz="2400" dirty="0" err="1" smtClean="0">
                <a:solidFill>
                  <a:schemeClr val="bg1"/>
                </a:solidFill>
              </a:rPr>
              <a:t>нэгэн</a:t>
            </a:r>
            <a:r>
              <a:rPr lang="en-US" sz="2400" dirty="0" smtClean="0">
                <a:solidFill>
                  <a:schemeClr val="bg1"/>
                </a:solidFill>
              </a:rPr>
              <a:t> </a:t>
            </a:r>
            <a:r>
              <a:rPr lang="en-US" sz="2400" dirty="0" err="1" smtClean="0">
                <a:solidFill>
                  <a:schemeClr val="bg1"/>
                </a:solidFill>
              </a:rPr>
              <a:t>үзмэрч</a:t>
            </a:r>
            <a:r>
              <a:rPr lang="en-US" sz="2400" dirty="0" smtClean="0">
                <a:solidFill>
                  <a:schemeClr val="bg1"/>
                </a:solidFill>
              </a:rPr>
              <a:t> </a:t>
            </a:r>
            <a:r>
              <a:rPr lang="en-US" sz="2400" dirty="0" err="1" smtClean="0">
                <a:solidFill>
                  <a:schemeClr val="bg1"/>
                </a:solidFill>
              </a:rPr>
              <a:t>азын</a:t>
            </a:r>
            <a:r>
              <a:rPr lang="en-US" sz="2400" dirty="0" smtClean="0">
                <a:solidFill>
                  <a:schemeClr val="bg1"/>
                </a:solidFill>
              </a:rPr>
              <a:t> </a:t>
            </a:r>
            <a:r>
              <a:rPr lang="en-US" sz="2400" dirty="0" err="1" smtClean="0">
                <a:solidFill>
                  <a:schemeClr val="bg1"/>
                </a:solidFill>
              </a:rPr>
              <a:t>тоо</a:t>
            </a:r>
            <a:r>
              <a:rPr lang="en-US" sz="2400" dirty="0" smtClean="0">
                <a:solidFill>
                  <a:schemeClr val="bg1"/>
                </a:solidFill>
              </a:rPr>
              <a:t> </a:t>
            </a:r>
            <a:r>
              <a:rPr lang="en-US" sz="2400" dirty="0" err="1" smtClean="0">
                <a:solidFill>
                  <a:schemeClr val="bg1"/>
                </a:solidFill>
              </a:rPr>
              <a:t>нь</a:t>
            </a:r>
            <a:r>
              <a:rPr lang="en-US" sz="2400" dirty="0" smtClean="0">
                <a:solidFill>
                  <a:schemeClr val="bg1"/>
                </a:solidFill>
              </a:rPr>
              <a:t> “5” </a:t>
            </a:r>
            <a:r>
              <a:rPr lang="en-US" sz="2400" dirty="0" err="1" smtClean="0">
                <a:solidFill>
                  <a:schemeClr val="bg1"/>
                </a:solidFill>
              </a:rPr>
              <a:t>гэж</a:t>
            </a:r>
            <a:r>
              <a:rPr lang="en-US" sz="2400" dirty="0" smtClean="0">
                <a:solidFill>
                  <a:schemeClr val="bg1"/>
                </a:solidFill>
              </a:rPr>
              <a:t> </a:t>
            </a:r>
            <a:r>
              <a:rPr lang="en-US" sz="2400" dirty="0" err="1" smtClean="0">
                <a:solidFill>
                  <a:schemeClr val="bg1"/>
                </a:solidFill>
              </a:rPr>
              <a:t>хэлснээр</a:t>
            </a:r>
            <a:r>
              <a:rPr lang="en-US" sz="2400" dirty="0" smtClean="0">
                <a:solidFill>
                  <a:schemeClr val="bg1"/>
                </a:solidFill>
              </a:rPr>
              <a:t> 1921 </a:t>
            </a:r>
            <a:r>
              <a:rPr lang="en-US" sz="2400" dirty="0" err="1" smtClean="0">
                <a:solidFill>
                  <a:schemeClr val="bg1"/>
                </a:solidFill>
              </a:rPr>
              <a:t>оны</a:t>
            </a:r>
            <a:r>
              <a:rPr lang="en-US" sz="2400" dirty="0" smtClean="0">
                <a:solidFill>
                  <a:schemeClr val="bg1"/>
                </a:solidFill>
              </a:rPr>
              <a:t> </a:t>
            </a:r>
            <a:r>
              <a:rPr lang="en-US" sz="2400" dirty="0" err="1" smtClean="0">
                <a:solidFill>
                  <a:schemeClr val="bg1"/>
                </a:solidFill>
              </a:rPr>
              <a:t>тавдугаар</a:t>
            </a:r>
            <a:r>
              <a:rPr lang="en-US" sz="2400" dirty="0" smtClean="0">
                <a:solidFill>
                  <a:schemeClr val="bg1"/>
                </a:solidFill>
              </a:rPr>
              <a:t> </a:t>
            </a:r>
            <a:r>
              <a:rPr lang="en-US" sz="2400" dirty="0" err="1" smtClean="0">
                <a:solidFill>
                  <a:schemeClr val="bg1"/>
                </a:solidFill>
              </a:rPr>
              <a:t>сарын</a:t>
            </a:r>
            <a:r>
              <a:rPr lang="en-US" sz="2400" dirty="0" smtClean="0">
                <a:solidFill>
                  <a:schemeClr val="bg1"/>
                </a:solidFill>
              </a:rPr>
              <a:t> 5-ны </a:t>
            </a:r>
            <a:r>
              <a:rPr lang="en-US" sz="2400" dirty="0" err="1" smtClean="0">
                <a:solidFill>
                  <a:schemeClr val="bg1"/>
                </a:solidFill>
              </a:rPr>
              <a:t>өдөр</a:t>
            </a:r>
            <a:r>
              <a:rPr lang="en-US" sz="2400" dirty="0" smtClean="0">
                <a:solidFill>
                  <a:schemeClr val="bg1"/>
                </a:solidFill>
              </a:rPr>
              <a:t> </a:t>
            </a:r>
            <a:r>
              <a:rPr lang="en-US" sz="2400" dirty="0" err="1" smtClean="0">
                <a:solidFill>
                  <a:schemeClr val="bg1"/>
                </a:solidFill>
              </a:rPr>
              <a:t>худалдаанд</a:t>
            </a:r>
            <a:r>
              <a:rPr lang="en-US" sz="2400" dirty="0" smtClean="0">
                <a:solidFill>
                  <a:schemeClr val="bg1"/>
                </a:solidFill>
              </a:rPr>
              <a:t> </a:t>
            </a:r>
            <a:r>
              <a:rPr lang="en-US" sz="2400" dirty="0" err="1" smtClean="0">
                <a:solidFill>
                  <a:schemeClr val="bg1"/>
                </a:solidFill>
              </a:rPr>
              <a:t>гаргасан</a:t>
            </a:r>
            <a:r>
              <a:rPr lang="en-US" sz="2400" dirty="0" smtClean="0">
                <a:solidFill>
                  <a:schemeClr val="bg1"/>
                </a:solidFill>
              </a:rPr>
              <a:t> </a:t>
            </a:r>
            <a:r>
              <a:rPr lang="en-US" sz="2400" dirty="0" err="1" smtClean="0">
                <a:solidFill>
                  <a:schemeClr val="bg1"/>
                </a:solidFill>
              </a:rPr>
              <a:t>анхны</a:t>
            </a:r>
            <a:r>
              <a:rPr lang="en-US" sz="2400" dirty="0" smtClean="0">
                <a:solidFill>
                  <a:schemeClr val="bg1"/>
                </a:solidFill>
              </a:rPr>
              <a:t> </a:t>
            </a:r>
            <a:r>
              <a:rPr lang="en-US" sz="2400" dirty="0" err="1" smtClean="0">
                <a:solidFill>
                  <a:schemeClr val="bg1"/>
                </a:solidFill>
              </a:rPr>
              <a:t>үнэртэй</a:t>
            </a:r>
            <a:r>
              <a:rPr lang="en-US" sz="2400" dirty="0" smtClean="0">
                <a:solidFill>
                  <a:schemeClr val="bg1"/>
                </a:solidFill>
              </a:rPr>
              <a:t> </a:t>
            </a:r>
            <a:r>
              <a:rPr lang="en-US" sz="2400" dirty="0" err="1" smtClean="0">
                <a:solidFill>
                  <a:schemeClr val="bg1"/>
                </a:solidFill>
              </a:rPr>
              <a:t>усаа</a:t>
            </a:r>
            <a:r>
              <a:rPr lang="en-US" sz="2400" dirty="0" smtClean="0">
                <a:solidFill>
                  <a:schemeClr val="bg1"/>
                </a:solidFill>
              </a:rPr>
              <a:t> “Chanel ¹5” </a:t>
            </a:r>
            <a:r>
              <a:rPr lang="en-US" sz="2400" dirty="0" err="1" smtClean="0">
                <a:solidFill>
                  <a:schemeClr val="bg1"/>
                </a:solidFill>
              </a:rPr>
              <a:t>хэмээн</a:t>
            </a:r>
            <a:r>
              <a:rPr lang="en-US" sz="2400" dirty="0" smtClean="0">
                <a:solidFill>
                  <a:schemeClr val="bg1"/>
                </a:solidFill>
              </a:rPr>
              <a:t> </a:t>
            </a:r>
            <a:r>
              <a:rPr lang="en-US" sz="2400" dirty="0" err="1" smtClean="0">
                <a:solidFill>
                  <a:schemeClr val="bg1"/>
                </a:solidFill>
              </a:rPr>
              <a:t>нэрлэсэн</a:t>
            </a:r>
            <a:r>
              <a:rPr lang="en-US" sz="2400" dirty="0" smtClean="0">
                <a:solidFill>
                  <a:schemeClr val="bg1"/>
                </a:solidFill>
              </a:rPr>
              <a:t> </a:t>
            </a:r>
            <a:r>
              <a:rPr lang="en-US" sz="2400" dirty="0" err="1" smtClean="0">
                <a:solidFill>
                  <a:schemeClr val="bg1"/>
                </a:solidFill>
              </a:rPr>
              <a:t>гэдэг</a:t>
            </a:r>
            <a:r>
              <a:rPr lang="en-US" sz="2400" dirty="0" smtClean="0">
                <a:solidFill>
                  <a:schemeClr val="bg1"/>
                </a:solidFill>
              </a:rPr>
              <a:t>. </a:t>
            </a:r>
            <a:r>
              <a:rPr lang="en-US" sz="2400" dirty="0" err="1" smtClean="0">
                <a:solidFill>
                  <a:schemeClr val="bg1"/>
                </a:solidFill>
              </a:rPr>
              <a:t>Мэрилин</a:t>
            </a:r>
            <a:r>
              <a:rPr lang="en-US" sz="2400" dirty="0" smtClean="0">
                <a:solidFill>
                  <a:schemeClr val="bg1"/>
                </a:solidFill>
              </a:rPr>
              <a:t> </a:t>
            </a:r>
            <a:r>
              <a:rPr lang="en-US" sz="2400" dirty="0" err="1" smtClean="0">
                <a:solidFill>
                  <a:schemeClr val="bg1"/>
                </a:solidFill>
              </a:rPr>
              <a:t>Монрогоос</a:t>
            </a:r>
            <a:r>
              <a:rPr lang="en-US" sz="2400" dirty="0" smtClean="0">
                <a:solidFill>
                  <a:schemeClr val="bg1"/>
                </a:solidFill>
              </a:rPr>
              <a:t> </a:t>
            </a:r>
            <a:r>
              <a:rPr lang="en-US" sz="2400" dirty="0" err="1" smtClean="0">
                <a:solidFill>
                  <a:schemeClr val="bg1"/>
                </a:solidFill>
              </a:rPr>
              <a:t>сэтгүүлчид</a:t>
            </a:r>
            <a:r>
              <a:rPr lang="en-US" sz="2400" dirty="0" smtClean="0">
                <a:solidFill>
                  <a:schemeClr val="bg1"/>
                </a:solidFill>
              </a:rPr>
              <a:t> “</a:t>
            </a:r>
            <a:r>
              <a:rPr lang="en-US" sz="2400" dirty="0" err="1" smtClean="0">
                <a:solidFill>
                  <a:schemeClr val="bg1"/>
                </a:solidFill>
              </a:rPr>
              <a:t>Та</a:t>
            </a:r>
            <a:r>
              <a:rPr lang="en-US" sz="2400" dirty="0" smtClean="0">
                <a:solidFill>
                  <a:schemeClr val="bg1"/>
                </a:solidFill>
              </a:rPr>
              <a:t> </a:t>
            </a:r>
            <a:r>
              <a:rPr lang="en-US" sz="2400" dirty="0" err="1" smtClean="0">
                <a:solidFill>
                  <a:schemeClr val="bg1"/>
                </a:solidFill>
              </a:rPr>
              <a:t>юутай</a:t>
            </a:r>
            <a:r>
              <a:rPr lang="en-US" sz="2400" dirty="0" smtClean="0">
                <a:solidFill>
                  <a:schemeClr val="bg1"/>
                </a:solidFill>
              </a:rPr>
              <a:t> </a:t>
            </a:r>
            <a:r>
              <a:rPr lang="en-US" sz="2400" dirty="0" err="1" smtClean="0">
                <a:solidFill>
                  <a:schemeClr val="bg1"/>
                </a:solidFill>
              </a:rPr>
              <a:t>унтдаг</a:t>
            </a:r>
            <a:r>
              <a:rPr lang="en-US" sz="2400" dirty="0" smtClean="0">
                <a:solidFill>
                  <a:schemeClr val="bg1"/>
                </a:solidFill>
              </a:rPr>
              <a:t> </a:t>
            </a:r>
            <a:r>
              <a:rPr lang="en-US" sz="2400" dirty="0" err="1" smtClean="0">
                <a:solidFill>
                  <a:schemeClr val="bg1"/>
                </a:solidFill>
              </a:rPr>
              <a:t>вэ</a:t>
            </a:r>
            <a:r>
              <a:rPr lang="en-US" sz="2400" dirty="0" smtClean="0">
                <a:solidFill>
                  <a:schemeClr val="bg1"/>
                </a:solidFill>
              </a:rPr>
              <a:t>?” </a:t>
            </a:r>
            <a:r>
              <a:rPr lang="en-US" sz="2400" dirty="0" err="1" smtClean="0">
                <a:solidFill>
                  <a:schemeClr val="bg1"/>
                </a:solidFill>
              </a:rPr>
              <a:t>гэж</a:t>
            </a:r>
            <a:r>
              <a:rPr lang="en-US" sz="2400" dirty="0" smtClean="0">
                <a:solidFill>
                  <a:schemeClr val="bg1"/>
                </a:solidFill>
              </a:rPr>
              <a:t> </a:t>
            </a:r>
            <a:r>
              <a:rPr lang="en-US" sz="2400" dirty="0" err="1" smtClean="0">
                <a:solidFill>
                  <a:schemeClr val="bg1"/>
                </a:solidFill>
              </a:rPr>
              <a:t>асуухад</a:t>
            </a:r>
            <a:r>
              <a:rPr lang="en-US" sz="2400" dirty="0" smtClean="0">
                <a:solidFill>
                  <a:schemeClr val="bg1"/>
                </a:solidFill>
              </a:rPr>
              <a:t> “Chanel ¹5-ын </a:t>
            </a:r>
            <a:r>
              <a:rPr lang="en-US" sz="2400" dirty="0" err="1" smtClean="0">
                <a:solidFill>
                  <a:schemeClr val="bg1"/>
                </a:solidFill>
              </a:rPr>
              <a:t>хоёр</a:t>
            </a:r>
            <a:r>
              <a:rPr lang="en-US" sz="2400" dirty="0" smtClean="0">
                <a:solidFill>
                  <a:schemeClr val="bg1"/>
                </a:solidFill>
              </a:rPr>
              <a:t> </a:t>
            </a:r>
            <a:r>
              <a:rPr lang="en-US" sz="2400" dirty="0" err="1" smtClean="0">
                <a:solidFill>
                  <a:schemeClr val="bg1"/>
                </a:solidFill>
              </a:rPr>
              <a:t>дусал</a:t>
            </a:r>
            <a:r>
              <a:rPr lang="en-US" sz="2400" dirty="0" smtClean="0">
                <a:solidFill>
                  <a:schemeClr val="bg1"/>
                </a:solidFill>
              </a:rPr>
              <a:t>” </a:t>
            </a:r>
            <a:r>
              <a:rPr lang="en-US" sz="2400" dirty="0" err="1" smtClean="0">
                <a:solidFill>
                  <a:schemeClr val="bg1"/>
                </a:solidFill>
              </a:rPr>
              <a:t>гэж</a:t>
            </a:r>
            <a:r>
              <a:rPr lang="en-US" sz="2400" dirty="0" smtClean="0">
                <a:solidFill>
                  <a:schemeClr val="bg1"/>
                </a:solidFill>
              </a:rPr>
              <a:t> </a:t>
            </a:r>
            <a:r>
              <a:rPr lang="en-US" sz="2400" dirty="0" err="1" smtClean="0">
                <a:solidFill>
                  <a:schemeClr val="bg1"/>
                </a:solidFill>
              </a:rPr>
              <a:t>хариулсан</a:t>
            </a:r>
            <a:r>
              <a:rPr lang="en-US" sz="2400" dirty="0" smtClean="0">
                <a:solidFill>
                  <a:schemeClr val="bg1"/>
                </a:solidFill>
              </a:rPr>
              <a:t> </a:t>
            </a:r>
            <a:r>
              <a:rPr lang="en-US" sz="2400" dirty="0" err="1" smtClean="0">
                <a:solidFill>
                  <a:schemeClr val="bg1"/>
                </a:solidFill>
              </a:rPr>
              <a:t>нь</a:t>
            </a:r>
            <a:r>
              <a:rPr lang="en-US" sz="2400" dirty="0" smtClean="0">
                <a:solidFill>
                  <a:schemeClr val="bg1"/>
                </a:solidFill>
              </a:rPr>
              <a:t> </a:t>
            </a:r>
            <a:r>
              <a:rPr lang="en-US" sz="2400" dirty="0" err="1" smtClean="0">
                <a:solidFill>
                  <a:schemeClr val="bg1"/>
                </a:solidFill>
              </a:rPr>
              <a:t>маш</a:t>
            </a:r>
            <a:r>
              <a:rPr lang="en-US" sz="2400" dirty="0" smtClean="0">
                <a:solidFill>
                  <a:schemeClr val="bg1"/>
                </a:solidFill>
              </a:rPr>
              <a:t> </a:t>
            </a:r>
            <a:r>
              <a:rPr lang="en-US" sz="2400" dirty="0" err="1" smtClean="0">
                <a:solidFill>
                  <a:schemeClr val="bg1"/>
                </a:solidFill>
              </a:rPr>
              <a:t>том</a:t>
            </a:r>
            <a:r>
              <a:rPr lang="en-US" sz="2400" dirty="0" smtClean="0">
                <a:solidFill>
                  <a:schemeClr val="bg1"/>
                </a:solidFill>
              </a:rPr>
              <a:t> </a:t>
            </a:r>
            <a:r>
              <a:rPr lang="en-US" sz="2400" dirty="0" err="1" smtClean="0">
                <a:solidFill>
                  <a:schemeClr val="bg1"/>
                </a:solidFill>
              </a:rPr>
              <a:t>сурталчилгаа</a:t>
            </a:r>
            <a:r>
              <a:rPr lang="en-US" sz="2400" dirty="0" smtClean="0">
                <a:solidFill>
                  <a:schemeClr val="bg1"/>
                </a:solidFill>
              </a:rPr>
              <a:t> </a:t>
            </a:r>
            <a:r>
              <a:rPr lang="en-US" sz="2400" dirty="0" err="1" smtClean="0">
                <a:solidFill>
                  <a:schemeClr val="bg1"/>
                </a:solidFill>
              </a:rPr>
              <a:t>болж</a:t>
            </a:r>
            <a:r>
              <a:rPr lang="en-US" sz="2400" dirty="0" smtClean="0">
                <a:solidFill>
                  <a:schemeClr val="bg1"/>
                </a:solidFill>
              </a:rPr>
              <a:t> </a:t>
            </a:r>
            <a:r>
              <a:rPr lang="en-US" sz="2400" dirty="0" err="1" smtClean="0">
                <a:solidFill>
                  <a:schemeClr val="bg1"/>
                </a:solidFill>
              </a:rPr>
              <a:t>тэр</a:t>
            </a:r>
            <a:r>
              <a:rPr lang="en-US" sz="2400" dirty="0" smtClean="0">
                <a:solidFill>
                  <a:schemeClr val="bg1"/>
                </a:solidFill>
              </a:rPr>
              <a:t> </a:t>
            </a:r>
            <a:r>
              <a:rPr lang="en-US" sz="2400" dirty="0" err="1" smtClean="0">
                <a:solidFill>
                  <a:schemeClr val="bg1"/>
                </a:solidFill>
              </a:rPr>
              <a:t>жилдээ</a:t>
            </a:r>
            <a:r>
              <a:rPr lang="en-US" sz="2400" dirty="0" smtClean="0">
                <a:solidFill>
                  <a:schemeClr val="bg1"/>
                </a:solidFill>
              </a:rPr>
              <a:t> </a:t>
            </a:r>
            <a:r>
              <a:rPr lang="en-US" sz="2400" dirty="0" err="1" smtClean="0">
                <a:solidFill>
                  <a:schemeClr val="bg1"/>
                </a:solidFill>
              </a:rPr>
              <a:t>буюу</a:t>
            </a:r>
            <a:r>
              <a:rPr lang="en-US" sz="2400" dirty="0" smtClean="0">
                <a:solidFill>
                  <a:schemeClr val="bg1"/>
                </a:solidFill>
              </a:rPr>
              <a:t> 1953 </a:t>
            </a:r>
            <a:r>
              <a:rPr lang="en-US" sz="2400" dirty="0" err="1" smtClean="0">
                <a:solidFill>
                  <a:schemeClr val="bg1"/>
                </a:solidFill>
              </a:rPr>
              <a:t>онд</a:t>
            </a:r>
            <a:r>
              <a:rPr lang="en-US" sz="2400" dirty="0" smtClean="0">
                <a:solidFill>
                  <a:schemeClr val="bg1"/>
                </a:solidFill>
              </a:rPr>
              <a:t> “Chanel ¹5”-</a:t>
            </a:r>
            <a:r>
              <a:rPr lang="en-US" sz="2400" dirty="0" err="1" smtClean="0">
                <a:solidFill>
                  <a:schemeClr val="bg1"/>
                </a:solidFill>
              </a:rPr>
              <a:t>ын</a:t>
            </a:r>
            <a:r>
              <a:rPr lang="en-US" sz="2400" dirty="0" smtClean="0">
                <a:solidFill>
                  <a:schemeClr val="bg1"/>
                </a:solidFill>
              </a:rPr>
              <a:t> </a:t>
            </a:r>
            <a:r>
              <a:rPr lang="en-US" sz="2400" dirty="0" err="1" smtClean="0">
                <a:solidFill>
                  <a:schemeClr val="bg1"/>
                </a:solidFill>
              </a:rPr>
              <a:t>борлуулалт</a:t>
            </a:r>
            <a:r>
              <a:rPr lang="en-US" sz="2400" dirty="0" smtClean="0">
                <a:solidFill>
                  <a:schemeClr val="bg1"/>
                </a:solidFill>
              </a:rPr>
              <a:t> </a:t>
            </a:r>
            <a:r>
              <a:rPr lang="en-US" sz="2400" dirty="0" err="1" smtClean="0">
                <a:solidFill>
                  <a:schemeClr val="bg1"/>
                </a:solidFill>
              </a:rPr>
              <a:t>суга</a:t>
            </a:r>
            <a:r>
              <a:rPr lang="en-US" sz="2400" dirty="0" smtClean="0">
                <a:solidFill>
                  <a:schemeClr val="bg1"/>
                </a:solidFill>
              </a:rPr>
              <a:t> </a:t>
            </a:r>
            <a:r>
              <a:rPr lang="en-US" sz="2400" dirty="0" err="1" smtClean="0">
                <a:solidFill>
                  <a:schemeClr val="bg1"/>
                </a:solidFill>
              </a:rPr>
              <a:t>өссөн</a:t>
            </a:r>
            <a:r>
              <a:rPr lang="en-US" sz="2400" dirty="0" smtClean="0">
                <a:solidFill>
                  <a:schemeClr val="bg1"/>
                </a:solidFill>
              </a:rPr>
              <a:t> </a:t>
            </a:r>
            <a:r>
              <a:rPr lang="en-US" sz="2400" dirty="0" err="1" smtClean="0">
                <a:solidFill>
                  <a:schemeClr val="bg1"/>
                </a:solidFill>
              </a:rPr>
              <a:t>байна</a:t>
            </a:r>
            <a:r>
              <a:rPr lang="en-US" sz="2400" dirty="0" smtClean="0">
                <a:solidFill>
                  <a:schemeClr val="bg1"/>
                </a:solidFill>
              </a:rPr>
              <a:t>. </a:t>
            </a:r>
            <a:r>
              <a:rPr lang="en-US" sz="2400" dirty="0" err="1" smtClean="0">
                <a:solidFill>
                  <a:schemeClr val="bg1"/>
                </a:solidFill>
              </a:rPr>
              <a:t>Одоо</a:t>
            </a:r>
            <a:r>
              <a:rPr lang="en-US" sz="2400" dirty="0" smtClean="0">
                <a:solidFill>
                  <a:schemeClr val="bg1"/>
                </a:solidFill>
              </a:rPr>
              <a:t> ч </a:t>
            </a:r>
            <a:r>
              <a:rPr lang="en-US" sz="2400" dirty="0" err="1" smtClean="0">
                <a:solidFill>
                  <a:schemeClr val="bg1"/>
                </a:solidFill>
              </a:rPr>
              <a:t>алдартай</a:t>
            </a:r>
            <a:r>
              <a:rPr lang="en-US" sz="2400" dirty="0" smtClean="0">
                <a:solidFill>
                  <a:schemeClr val="bg1"/>
                </a:solidFill>
              </a:rPr>
              <a:t> </a:t>
            </a:r>
            <a:r>
              <a:rPr lang="en-US" sz="2400" dirty="0" err="1" smtClean="0">
                <a:solidFill>
                  <a:schemeClr val="bg1"/>
                </a:solidFill>
              </a:rPr>
              <a:t>оддоос</a:t>
            </a:r>
            <a:r>
              <a:rPr lang="en-US" sz="2400" dirty="0" smtClean="0">
                <a:solidFill>
                  <a:schemeClr val="bg1"/>
                </a:solidFill>
              </a:rPr>
              <a:t> </a:t>
            </a:r>
            <a:r>
              <a:rPr lang="en-US" sz="2400" dirty="0" err="1" smtClean="0">
                <a:solidFill>
                  <a:schemeClr val="bg1"/>
                </a:solidFill>
              </a:rPr>
              <a:t>жирийн</a:t>
            </a:r>
            <a:r>
              <a:rPr lang="en-US" sz="2400" dirty="0" smtClean="0">
                <a:solidFill>
                  <a:schemeClr val="bg1"/>
                </a:solidFill>
              </a:rPr>
              <a:t> </a:t>
            </a:r>
            <a:r>
              <a:rPr lang="en-US" sz="2400" dirty="0" err="1" smtClean="0">
                <a:solidFill>
                  <a:schemeClr val="bg1"/>
                </a:solidFill>
              </a:rPr>
              <a:t>мянга</a:t>
            </a:r>
            <a:r>
              <a:rPr lang="en-US" sz="2400" dirty="0" smtClean="0">
                <a:solidFill>
                  <a:schemeClr val="bg1"/>
                </a:solidFill>
              </a:rPr>
              <a:t> </a:t>
            </a:r>
            <a:r>
              <a:rPr lang="en-US" sz="2400" dirty="0" err="1" smtClean="0">
                <a:solidFill>
                  <a:schemeClr val="bg1"/>
                </a:solidFill>
              </a:rPr>
              <a:t>мянган</a:t>
            </a:r>
            <a:r>
              <a:rPr lang="en-US" sz="2400" dirty="0" smtClean="0">
                <a:solidFill>
                  <a:schemeClr val="bg1"/>
                </a:solidFill>
              </a:rPr>
              <a:t> </a:t>
            </a:r>
            <a:r>
              <a:rPr lang="en-US" sz="2400" dirty="0" err="1" smtClean="0">
                <a:solidFill>
                  <a:schemeClr val="bg1"/>
                </a:solidFill>
              </a:rPr>
              <a:t>бүсгүйчүүд</a:t>
            </a:r>
            <a:r>
              <a:rPr lang="en-US" sz="2400" dirty="0" smtClean="0">
                <a:solidFill>
                  <a:schemeClr val="bg1"/>
                </a:solidFill>
              </a:rPr>
              <a:t> </a:t>
            </a:r>
            <a:r>
              <a:rPr lang="en-US" sz="2400" dirty="0" err="1" smtClean="0">
                <a:solidFill>
                  <a:schemeClr val="bg1"/>
                </a:solidFill>
              </a:rPr>
              <a:t>энэ</a:t>
            </a:r>
            <a:r>
              <a:rPr lang="en-US" sz="2400" dirty="0" smtClean="0">
                <a:solidFill>
                  <a:schemeClr val="bg1"/>
                </a:solidFill>
              </a:rPr>
              <a:t> </a:t>
            </a:r>
            <a:r>
              <a:rPr lang="en-US" sz="2400" dirty="0" err="1" smtClean="0">
                <a:solidFill>
                  <a:schemeClr val="bg1"/>
                </a:solidFill>
              </a:rPr>
              <a:t>усыг</a:t>
            </a:r>
            <a:r>
              <a:rPr lang="en-US" sz="2400" dirty="0" smtClean="0">
                <a:solidFill>
                  <a:schemeClr val="bg1"/>
                </a:solidFill>
              </a:rPr>
              <a:t> </a:t>
            </a:r>
            <a:r>
              <a:rPr lang="en-US" sz="2400" dirty="0" err="1" smtClean="0">
                <a:solidFill>
                  <a:schemeClr val="bg1"/>
                </a:solidFill>
              </a:rPr>
              <a:t>эрхэмлэн</a:t>
            </a:r>
            <a:r>
              <a:rPr lang="en-US" sz="2400" dirty="0" smtClean="0">
                <a:solidFill>
                  <a:schemeClr val="bg1"/>
                </a:solidFill>
              </a:rPr>
              <a:t> </a:t>
            </a:r>
            <a:r>
              <a:rPr lang="en-US" sz="2400" dirty="0" err="1" smtClean="0">
                <a:solidFill>
                  <a:schemeClr val="bg1"/>
                </a:solidFill>
              </a:rPr>
              <a:t>хэрэглэдэг</a:t>
            </a:r>
            <a:r>
              <a:rPr lang="en-US" sz="2400" dirty="0" smtClean="0">
                <a:solidFill>
                  <a:schemeClr val="bg1"/>
                </a:solidFill>
              </a:rPr>
              <a:t> </a:t>
            </a:r>
            <a:r>
              <a:rPr lang="en-US" sz="2400" dirty="0" err="1" smtClean="0">
                <a:solidFill>
                  <a:schemeClr val="bg1"/>
                </a:solidFill>
              </a:rPr>
              <a:t>хэвээрээ</a:t>
            </a:r>
            <a:r>
              <a:rPr lang="en-US" sz="2400" dirty="0" smtClean="0">
                <a:solidFill>
                  <a:schemeClr val="bg1"/>
                </a:solidFill>
              </a:rPr>
              <a:t> </a:t>
            </a:r>
            <a:r>
              <a:rPr lang="en-US" sz="2400" dirty="0" err="1" smtClean="0">
                <a:solidFill>
                  <a:schemeClr val="bg1"/>
                </a:solidFill>
              </a:rPr>
              <a:t>билээ</a:t>
            </a:r>
            <a:r>
              <a:rPr lang="en-US" sz="2400" dirty="0" smtClean="0">
                <a:solidFill>
                  <a:schemeClr val="bg1"/>
                </a:solidFill>
              </a:rPr>
              <a:t>. </a:t>
            </a:r>
            <a:endParaRPr lang="en-US" sz="2400" dirty="0">
              <a:solidFill>
                <a:schemeClr val="bg1"/>
              </a:solidFill>
            </a:endParaRPr>
          </a:p>
        </p:txBody>
      </p:sp>
      <p:pic>
        <p:nvPicPr>
          <p:cNvPr id="4" name="Picture 3"/>
          <p:cNvPicPr/>
          <p:nvPr/>
        </p:nvPicPr>
        <p:blipFill>
          <a:blip r:embed="rId2" cstate="print"/>
          <a:srcRect/>
          <a:stretch>
            <a:fillRect/>
          </a:stretch>
        </p:blipFill>
        <p:spPr bwMode="auto">
          <a:xfrm>
            <a:off x="395536" y="1628800"/>
            <a:ext cx="2232248"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8"/>
            <a:ext cx="8229600" cy="6264696"/>
          </a:xfrm>
        </p:spPr>
        <p:txBody>
          <a:bodyPr>
            <a:normAutofit fontScale="92500" lnSpcReduction="20000"/>
          </a:bodyPr>
          <a:lstStyle/>
          <a:p>
            <a:pPr>
              <a:buNone/>
            </a:pPr>
            <a:r>
              <a:rPr lang="en-US" dirty="0" smtClean="0">
                <a:solidFill>
                  <a:schemeClr val="bg1"/>
                </a:solidFill>
              </a:rPr>
              <a:t> </a:t>
            </a:r>
            <a:r>
              <a:rPr lang="en-US" dirty="0" smtClean="0">
                <a:solidFill>
                  <a:schemeClr val="bg1"/>
                </a:solidFill>
              </a:rPr>
              <a:t>        1955 </a:t>
            </a:r>
            <a:r>
              <a:rPr lang="en-US" dirty="0" err="1" smtClean="0">
                <a:solidFill>
                  <a:schemeClr val="bg1"/>
                </a:solidFill>
              </a:rPr>
              <a:t>онд</a:t>
            </a:r>
            <a:r>
              <a:rPr lang="en-US" dirty="0" smtClean="0">
                <a:solidFill>
                  <a:schemeClr val="bg1"/>
                </a:solidFill>
              </a:rPr>
              <a:t> </a:t>
            </a:r>
            <a:r>
              <a:rPr lang="en-US" dirty="0" err="1" smtClean="0">
                <a:solidFill>
                  <a:schemeClr val="bg1"/>
                </a:solidFill>
              </a:rPr>
              <a:t>Шанель</a:t>
            </a:r>
            <a:r>
              <a:rPr lang="en-US" dirty="0" smtClean="0">
                <a:solidFill>
                  <a:schemeClr val="bg1"/>
                </a:solidFill>
              </a:rPr>
              <a:t> </a:t>
            </a:r>
            <a:r>
              <a:rPr lang="en-US" dirty="0" err="1" smtClean="0">
                <a:solidFill>
                  <a:schemeClr val="bg1"/>
                </a:solidFill>
              </a:rPr>
              <a:t>загварын</a:t>
            </a:r>
            <a:r>
              <a:rPr lang="en-US" dirty="0" smtClean="0">
                <a:solidFill>
                  <a:schemeClr val="bg1"/>
                </a:solidFill>
              </a:rPr>
              <a:t> </a:t>
            </a:r>
            <a:r>
              <a:rPr lang="en-US" dirty="0" err="1" smtClean="0">
                <a:solidFill>
                  <a:schemeClr val="bg1"/>
                </a:solidFill>
              </a:rPr>
              <a:t>ертөнцийнхнийг</a:t>
            </a:r>
            <a:r>
              <a:rPr lang="en-US" dirty="0" smtClean="0">
                <a:solidFill>
                  <a:schemeClr val="bg1"/>
                </a:solidFill>
              </a:rPr>
              <a:t> </a:t>
            </a:r>
            <a:r>
              <a:rPr lang="en-US" dirty="0" err="1" smtClean="0">
                <a:solidFill>
                  <a:schemeClr val="bg1"/>
                </a:solidFill>
              </a:rPr>
              <a:t>шагшуулсан</a:t>
            </a:r>
            <a:r>
              <a:rPr lang="en-US" dirty="0" smtClean="0">
                <a:solidFill>
                  <a:schemeClr val="bg1"/>
                </a:solidFill>
              </a:rPr>
              <a:t> </a:t>
            </a:r>
            <a:r>
              <a:rPr lang="en-US" dirty="0" err="1" smtClean="0">
                <a:solidFill>
                  <a:schemeClr val="bg1"/>
                </a:solidFill>
              </a:rPr>
              <a:t>мөрлөдөг</a:t>
            </a:r>
            <a:r>
              <a:rPr lang="en-US" dirty="0" smtClean="0">
                <a:solidFill>
                  <a:schemeClr val="bg1"/>
                </a:solidFill>
              </a:rPr>
              <a:t> </a:t>
            </a:r>
            <a:r>
              <a:rPr lang="en-US" dirty="0" err="1" smtClean="0">
                <a:solidFill>
                  <a:schemeClr val="bg1"/>
                </a:solidFill>
              </a:rPr>
              <a:t>оосортой</a:t>
            </a:r>
            <a:r>
              <a:rPr lang="en-US" dirty="0" smtClean="0">
                <a:solidFill>
                  <a:schemeClr val="bg1"/>
                </a:solidFill>
              </a:rPr>
              <a:t>, </a:t>
            </a:r>
            <a:r>
              <a:rPr lang="en-US" dirty="0" err="1" smtClean="0">
                <a:solidFill>
                  <a:schemeClr val="bg1"/>
                </a:solidFill>
              </a:rPr>
              <a:t>ширээстэй</a:t>
            </a:r>
            <a:r>
              <a:rPr lang="en-US" dirty="0" smtClean="0">
                <a:solidFill>
                  <a:schemeClr val="bg1"/>
                </a:solidFill>
              </a:rPr>
              <a:t> </a:t>
            </a:r>
            <a:r>
              <a:rPr lang="en-US" dirty="0" err="1" smtClean="0">
                <a:solidFill>
                  <a:schemeClr val="bg1"/>
                </a:solidFill>
              </a:rPr>
              <a:t>цүнхээ</a:t>
            </a:r>
            <a:r>
              <a:rPr lang="en-US" dirty="0" smtClean="0">
                <a:solidFill>
                  <a:schemeClr val="bg1"/>
                </a:solidFill>
              </a:rPr>
              <a:t> </a:t>
            </a:r>
            <a:r>
              <a:rPr lang="en-US" dirty="0" err="1" smtClean="0">
                <a:solidFill>
                  <a:schemeClr val="bg1"/>
                </a:solidFill>
              </a:rPr>
              <a:t>зохион</a:t>
            </a:r>
            <a:r>
              <a:rPr lang="en-US" dirty="0" smtClean="0">
                <a:solidFill>
                  <a:schemeClr val="bg1"/>
                </a:solidFill>
              </a:rPr>
              <a:t> </a:t>
            </a:r>
            <a:r>
              <a:rPr lang="en-US" dirty="0" err="1" smtClean="0">
                <a:solidFill>
                  <a:schemeClr val="bg1"/>
                </a:solidFill>
              </a:rPr>
              <a:t>бүтээжээ</a:t>
            </a:r>
            <a:r>
              <a:rPr lang="en-US" dirty="0" smtClean="0">
                <a:solidFill>
                  <a:schemeClr val="bg1"/>
                </a:solidFill>
              </a:rPr>
              <a:t>. </a:t>
            </a:r>
            <a:r>
              <a:rPr lang="en-US" dirty="0" err="1" smtClean="0">
                <a:solidFill>
                  <a:schemeClr val="bg1"/>
                </a:solidFill>
              </a:rPr>
              <a:t>Нээгдсэнээсээ</a:t>
            </a:r>
            <a:r>
              <a:rPr lang="en-US" dirty="0" smtClean="0">
                <a:solidFill>
                  <a:schemeClr val="bg1"/>
                </a:solidFill>
              </a:rPr>
              <a:t> </a:t>
            </a:r>
            <a:r>
              <a:rPr lang="en-US" dirty="0" err="1" smtClean="0">
                <a:solidFill>
                  <a:schemeClr val="bg1"/>
                </a:solidFill>
              </a:rPr>
              <a:t>авахуулаад</a:t>
            </a:r>
            <a:r>
              <a:rPr lang="en-US" dirty="0" smtClean="0">
                <a:solidFill>
                  <a:schemeClr val="bg1"/>
                </a:solidFill>
              </a:rPr>
              <a:t> </a:t>
            </a:r>
            <a:r>
              <a:rPr lang="en-US" dirty="0" err="1" smtClean="0">
                <a:solidFill>
                  <a:schemeClr val="bg1"/>
                </a:solidFill>
              </a:rPr>
              <a:t>хөгжлийнхөө</a:t>
            </a:r>
            <a:r>
              <a:rPr lang="en-US" dirty="0" smtClean="0">
                <a:solidFill>
                  <a:schemeClr val="bg1"/>
                </a:solidFill>
              </a:rPr>
              <a:t> </a:t>
            </a:r>
            <a:r>
              <a:rPr lang="en-US" dirty="0" err="1" smtClean="0">
                <a:solidFill>
                  <a:schemeClr val="bg1"/>
                </a:solidFill>
              </a:rPr>
              <a:t>түүхэнд</a:t>
            </a:r>
            <a:r>
              <a:rPr lang="en-US" dirty="0" smtClean="0">
                <a:solidFill>
                  <a:schemeClr val="bg1"/>
                </a:solidFill>
              </a:rPr>
              <a:t> “Chanel” </a:t>
            </a:r>
            <a:r>
              <a:rPr lang="en-US" dirty="0" err="1" smtClean="0">
                <a:solidFill>
                  <a:schemeClr val="bg1"/>
                </a:solidFill>
              </a:rPr>
              <a:t>фирм</a:t>
            </a:r>
            <a:r>
              <a:rPr lang="en-US" dirty="0" smtClean="0">
                <a:solidFill>
                  <a:schemeClr val="bg1"/>
                </a:solidFill>
              </a:rPr>
              <a:t> </a:t>
            </a:r>
            <a:r>
              <a:rPr lang="en-US" dirty="0" err="1" smtClean="0">
                <a:solidFill>
                  <a:schemeClr val="bg1"/>
                </a:solidFill>
              </a:rPr>
              <a:t>нь</a:t>
            </a:r>
            <a:r>
              <a:rPr lang="en-US" dirty="0" smtClean="0">
                <a:solidFill>
                  <a:schemeClr val="bg1"/>
                </a:solidFill>
              </a:rPr>
              <a:t> </a:t>
            </a:r>
            <a:r>
              <a:rPr lang="en-US" dirty="0" err="1" smtClean="0">
                <a:solidFill>
                  <a:schemeClr val="bg1"/>
                </a:solidFill>
              </a:rPr>
              <a:t>сонгодог</a:t>
            </a:r>
            <a:r>
              <a:rPr lang="en-US" dirty="0" smtClean="0">
                <a:solidFill>
                  <a:schemeClr val="bg1"/>
                </a:solidFill>
              </a:rPr>
              <a:t>, </a:t>
            </a:r>
            <a:r>
              <a:rPr lang="en-US" dirty="0" err="1" smtClean="0">
                <a:solidFill>
                  <a:schemeClr val="bg1"/>
                </a:solidFill>
              </a:rPr>
              <a:t>дэгжин</a:t>
            </a:r>
            <a:r>
              <a:rPr lang="en-US" dirty="0" smtClean="0">
                <a:solidFill>
                  <a:schemeClr val="bg1"/>
                </a:solidFill>
              </a:rPr>
              <a:t>, </a:t>
            </a:r>
            <a:r>
              <a:rPr lang="en-US" dirty="0" err="1" smtClean="0">
                <a:solidFill>
                  <a:schemeClr val="bg1"/>
                </a:solidFill>
              </a:rPr>
              <a:t>баян</a:t>
            </a:r>
            <a:r>
              <a:rPr lang="en-US" dirty="0" smtClean="0">
                <a:solidFill>
                  <a:schemeClr val="bg1"/>
                </a:solidFill>
              </a:rPr>
              <a:t>, </a:t>
            </a:r>
            <a:r>
              <a:rPr lang="en-US" dirty="0" err="1" smtClean="0">
                <a:solidFill>
                  <a:schemeClr val="bg1"/>
                </a:solidFill>
              </a:rPr>
              <a:t>тансаг</a:t>
            </a:r>
            <a:r>
              <a:rPr lang="en-US" dirty="0" smtClean="0">
                <a:solidFill>
                  <a:schemeClr val="bg1"/>
                </a:solidFill>
              </a:rPr>
              <a:t>, </a:t>
            </a:r>
            <a:r>
              <a:rPr lang="en-US" dirty="0" err="1" smtClean="0">
                <a:solidFill>
                  <a:schemeClr val="bg1"/>
                </a:solidFill>
              </a:rPr>
              <a:t>элит</a:t>
            </a:r>
            <a:r>
              <a:rPr lang="en-US" dirty="0" smtClean="0">
                <a:solidFill>
                  <a:schemeClr val="bg1"/>
                </a:solidFill>
              </a:rPr>
              <a:t> </a:t>
            </a:r>
            <a:r>
              <a:rPr lang="en-US" dirty="0" err="1" smtClean="0">
                <a:solidFill>
                  <a:schemeClr val="bg1"/>
                </a:solidFill>
              </a:rPr>
              <a:t>гэсэн</a:t>
            </a:r>
            <a:r>
              <a:rPr lang="en-US" dirty="0" smtClean="0">
                <a:solidFill>
                  <a:schemeClr val="bg1"/>
                </a:solidFill>
              </a:rPr>
              <a:t> </a:t>
            </a:r>
            <a:r>
              <a:rPr lang="en-US" dirty="0" err="1" smtClean="0">
                <a:solidFill>
                  <a:schemeClr val="bg1"/>
                </a:solidFill>
              </a:rPr>
              <a:t>үгийн</a:t>
            </a:r>
            <a:r>
              <a:rPr lang="en-US" dirty="0" smtClean="0">
                <a:solidFill>
                  <a:schemeClr val="bg1"/>
                </a:solidFill>
              </a:rPr>
              <a:t> </a:t>
            </a:r>
            <a:r>
              <a:rPr lang="en-US" dirty="0" err="1" smtClean="0">
                <a:solidFill>
                  <a:schemeClr val="bg1"/>
                </a:solidFill>
              </a:rPr>
              <a:t>илэрхийлэл</a:t>
            </a:r>
            <a:r>
              <a:rPr lang="en-US" dirty="0" smtClean="0">
                <a:solidFill>
                  <a:schemeClr val="bg1"/>
                </a:solidFill>
              </a:rPr>
              <a:t> </a:t>
            </a:r>
            <a:r>
              <a:rPr lang="en-US" dirty="0" err="1" smtClean="0">
                <a:solidFill>
                  <a:schemeClr val="bg1"/>
                </a:solidFill>
              </a:rPr>
              <a:t>болж</a:t>
            </a:r>
            <a:r>
              <a:rPr lang="en-US" dirty="0" smtClean="0">
                <a:solidFill>
                  <a:schemeClr val="bg1"/>
                </a:solidFill>
              </a:rPr>
              <a:t> </a:t>
            </a:r>
            <a:r>
              <a:rPr lang="en-US" dirty="0" err="1" smtClean="0">
                <a:solidFill>
                  <a:schemeClr val="bg1"/>
                </a:solidFill>
              </a:rPr>
              <a:t>чадсаныг</a:t>
            </a:r>
            <a:r>
              <a:rPr lang="en-US" dirty="0" smtClean="0">
                <a:solidFill>
                  <a:schemeClr val="bg1"/>
                </a:solidFill>
              </a:rPr>
              <a:t> </a:t>
            </a:r>
            <a:r>
              <a:rPr lang="en-US" dirty="0" err="1" smtClean="0">
                <a:solidFill>
                  <a:schemeClr val="bg1"/>
                </a:solidFill>
              </a:rPr>
              <a:t>дэлхий</a:t>
            </a:r>
            <a:r>
              <a:rPr lang="en-US" dirty="0" smtClean="0">
                <a:solidFill>
                  <a:schemeClr val="bg1"/>
                </a:solidFill>
              </a:rPr>
              <a:t> </a:t>
            </a:r>
            <a:r>
              <a:rPr lang="en-US" dirty="0" err="1" smtClean="0">
                <a:solidFill>
                  <a:schemeClr val="bg1"/>
                </a:solidFill>
              </a:rPr>
              <a:t>даяар</a:t>
            </a:r>
            <a:r>
              <a:rPr lang="en-US" dirty="0" smtClean="0">
                <a:solidFill>
                  <a:schemeClr val="bg1"/>
                </a:solidFill>
              </a:rPr>
              <a:t> </a:t>
            </a:r>
            <a:r>
              <a:rPr lang="en-US" dirty="0" err="1" smtClean="0">
                <a:solidFill>
                  <a:schemeClr val="bg1"/>
                </a:solidFill>
              </a:rPr>
              <a:t>хүлээн</a:t>
            </a:r>
            <a:r>
              <a:rPr lang="en-US" dirty="0" smtClean="0">
                <a:solidFill>
                  <a:schemeClr val="bg1"/>
                </a:solidFill>
              </a:rPr>
              <a:t> </a:t>
            </a:r>
            <a:r>
              <a:rPr lang="en-US" dirty="0" err="1" smtClean="0">
                <a:solidFill>
                  <a:schemeClr val="bg1"/>
                </a:solidFill>
              </a:rPr>
              <a:t>зөвшөөрдөг</a:t>
            </a:r>
            <a:r>
              <a:rPr lang="en-US" dirty="0" smtClean="0">
                <a:solidFill>
                  <a:schemeClr val="bg1"/>
                </a:solidFill>
              </a:rPr>
              <a:t>. </a:t>
            </a:r>
            <a:r>
              <a:rPr lang="en-US" dirty="0" err="1" smtClean="0">
                <a:solidFill>
                  <a:schemeClr val="bg1"/>
                </a:solidFill>
              </a:rPr>
              <a:t>Кокогийн</a:t>
            </a:r>
            <a:r>
              <a:rPr lang="en-US" dirty="0" smtClean="0">
                <a:solidFill>
                  <a:schemeClr val="bg1"/>
                </a:solidFill>
              </a:rPr>
              <a:t> </a:t>
            </a:r>
            <a:r>
              <a:rPr lang="en-US" dirty="0" err="1" smtClean="0">
                <a:solidFill>
                  <a:schemeClr val="bg1"/>
                </a:solidFill>
              </a:rPr>
              <a:t>дараа</a:t>
            </a:r>
            <a:r>
              <a:rPr lang="en-US" dirty="0" smtClean="0">
                <a:solidFill>
                  <a:schemeClr val="bg1"/>
                </a:solidFill>
              </a:rPr>
              <a:t> </a:t>
            </a:r>
            <a:r>
              <a:rPr lang="en-US" dirty="0" err="1" smtClean="0">
                <a:solidFill>
                  <a:schemeClr val="bg1"/>
                </a:solidFill>
              </a:rPr>
              <a:t>Карл</a:t>
            </a:r>
            <a:r>
              <a:rPr lang="en-US" dirty="0" smtClean="0">
                <a:solidFill>
                  <a:schemeClr val="bg1"/>
                </a:solidFill>
              </a:rPr>
              <a:t> </a:t>
            </a:r>
            <a:r>
              <a:rPr lang="en-US" dirty="0" err="1" smtClean="0">
                <a:solidFill>
                  <a:schemeClr val="bg1"/>
                </a:solidFill>
              </a:rPr>
              <a:t>Лэгэрфилд</a:t>
            </a:r>
            <a:r>
              <a:rPr lang="en-US" dirty="0" smtClean="0">
                <a:solidFill>
                  <a:schemeClr val="bg1"/>
                </a:solidFill>
              </a:rPr>
              <a:t> </a:t>
            </a:r>
            <a:r>
              <a:rPr lang="en-US" dirty="0" err="1" smtClean="0">
                <a:solidFill>
                  <a:schemeClr val="bg1"/>
                </a:solidFill>
              </a:rPr>
              <a:t>пүүсийн</a:t>
            </a:r>
            <a:r>
              <a:rPr lang="en-US" dirty="0" smtClean="0">
                <a:solidFill>
                  <a:schemeClr val="bg1"/>
                </a:solidFill>
              </a:rPr>
              <a:t> </a:t>
            </a:r>
            <a:r>
              <a:rPr lang="en-US" dirty="0" err="1" smtClean="0">
                <a:solidFill>
                  <a:schemeClr val="bg1"/>
                </a:solidFill>
              </a:rPr>
              <a:t>ахлах</a:t>
            </a:r>
            <a:r>
              <a:rPr lang="en-US" dirty="0" smtClean="0">
                <a:solidFill>
                  <a:schemeClr val="bg1"/>
                </a:solidFill>
              </a:rPr>
              <a:t> </a:t>
            </a:r>
            <a:r>
              <a:rPr lang="en-US" dirty="0" err="1" smtClean="0">
                <a:solidFill>
                  <a:schemeClr val="bg1"/>
                </a:solidFill>
              </a:rPr>
              <a:t>дизайнер</a:t>
            </a:r>
            <a:r>
              <a:rPr lang="en-US" dirty="0" smtClean="0">
                <a:solidFill>
                  <a:schemeClr val="bg1"/>
                </a:solidFill>
              </a:rPr>
              <a:t> </a:t>
            </a:r>
            <a:r>
              <a:rPr lang="en-US" dirty="0" err="1" smtClean="0">
                <a:solidFill>
                  <a:schemeClr val="bg1"/>
                </a:solidFill>
              </a:rPr>
              <a:t>болсон</a:t>
            </a:r>
            <a:r>
              <a:rPr lang="en-US" dirty="0" smtClean="0">
                <a:solidFill>
                  <a:schemeClr val="bg1"/>
                </a:solidFill>
              </a:rPr>
              <a:t> </a:t>
            </a:r>
            <a:r>
              <a:rPr lang="en-US" dirty="0" err="1" smtClean="0">
                <a:solidFill>
                  <a:schemeClr val="bg1"/>
                </a:solidFill>
              </a:rPr>
              <a:t>ба</a:t>
            </a:r>
            <a:r>
              <a:rPr lang="en-US" dirty="0" smtClean="0">
                <a:solidFill>
                  <a:schemeClr val="bg1"/>
                </a:solidFill>
              </a:rPr>
              <a:t> </a:t>
            </a:r>
            <a:r>
              <a:rPr lang="en-US" dirty="0" err="1" smtClean="0">
                <a:solidFill>
                  <a:schemeClr val="bg1"/>
                </a:solidFill>
              </a:rPr>
              <a:t>хурц</a:t>
            </a:r>
            <a:r>
              <a:rPr lang="en-US" dirty="0" smtClean="0">
                <a:solidFill>
                  <a:schemeClr val="bg1"/>
                </a:solidFill>
              </a:rPr>
              <a:t> </a:t>
            </a:r>
            <a:r>
              <a:rPr lang="en-US" dirty="0" err="1" smtClean="0">
                <a:solidFill>
                  <a:schemeClr val="bg1"/>
                </a:solidFill>
              </a:rPr>
              <a:t>мэдрэмж</a:t>
            </a:r>
            <a:r>
              <a:rPr lang="en-US" dirty="0" smtClean="0">
                <a:solidFill>
                  <a:schemeClr val="bg1"/>
                </a:solidFill>
              </a:rPr>
              <a:t>, </a:t>
            </a:r>
            <a:r>
              <a:rPr lang="en-US" dirty="0" err="1" smtClean="0">
                <a:solidFill>
                  <a:schemeClr val="bg1"/>
                </a:solidFill>
              </a:rPr>
              <a:t>гайхалтай</a:t>
            </a:r>
            <a:r>
              <a:rPr lang="en-US" dirty="0" smtClean="0">
                <a:solidFill>
                  <a:schemeClr val="bg1"/>
                </a:solidFill>
              </a:rPr>
              <a:t> </a:t>
            </a:r>
            <a:r>
              <a:rPr lang="en-US" dirty="0" err="1" smtClean="0">
                <a:solidFill>
                  <a:schemeClr val="bg1"/>
                </a:solidFill>
              </a:rPr>
              <a:t>авьяаслаг</a:t>
            </a:r>
            <a:r>
              <a:rPr lang="en-US" dirty="0" smtClean="0">
                <a:solidFill>
                  <a:schemeClr val="bg1"/>
                </a:solidFill>
              </a:rPr>
              <a:t> </a:t>
            </a:r>
            <a:r>
              <a:rPr lang="en-US" dirty="0" err="1" smtClean="0">
                <a:solidFill>
                  <a:schemeClr val="bg1"/>
                </a:solidFill>
              </a:rPr>
              <a:t>түүнийг</a:t>
            </a:r>
            <a:r>
              <a:rPr lang="en-US" dirty="0" smtClean="0">
                <a:solidFill>
                  <a:schemeClr val="bg1"/>
                </a:solidFill>
              </a:rPr>
              <a:t> </a:t>
            </a:r>
            <a:r>
              <a:rPr lang="en-US" dirty="0" err="1" smtClean="0">
                <a:solidFill>
                  <a:schemeClr val="bg1"/>
                </a:solidFill>
              </a:rPr>
              <a:t>манай</a:t>
            </a:r>
            <a:r>
              <a:rPr lang="en-US" dirty="0" smtClean="0">
                <a:solidFill>
                  <a:schemeClr val="bg1"/>
                </a:solidFill>
              </a:rPr>
              <a:t> </a:t>
            </a:r>
            <a:r>
              <a:rPr lang="en-US" dirty="0" err="1" smtClean="0">
                <a:solidFill>
                  <a:schemeClr val="bg1"/>
                </a:solidFill>
              </a:rPr>
              <a:t>үеийн</a:t>
            </a:r>
            <a:r>
              <a:rPr lang="en-US" dirty="0" smtClean="0">
                <a:solidFill>
                  <a:schemeClr val="bg1"/>
                </a:solidFill>
              </a:rPr>
              <a:t> </a:t>
            </a:r>
            <a:r>
              <a:rPr lang="en-US" dirty="0" err="1" smtClean="0">
                <a:solidFill>
                  <a:schemeClr val="bg1"/>
                </a:solidFill>
              </a:rPr>
              <a:t>алдарт</a:t>
            </a:r>
            <a:r>
              <a:rPr lang="en-US" dirty="0" smtClean="0">
                <a:solidFill>
                  <a:schemeClr val="bg1"/>
                </a:solidFill>
              </a:rPr>
              <a:t> </a:t>
            </a:r>
            <a:r>
              <a:rPr lang="en-US" dirty="0" err="1" smtClean="0">
                <a:solidFill>
                  <a:schemeClr val="bg1"/>
                </a:solidFill>
              </a:rPr>
              <a:t>дизайнеруудын</a:t>
            </a:r>
            <a:r>
              <a:rPr lang="en-US" dirty="0" smtClean="0">
                <a:solidFill>
                  <a:schemeClr val="bg1"/>
                </a:solidFill>
              </a:rPr>
              <a:t> </a:t>
            </a:r>
            <a:r>
              <a:rPr lang="en-US" dirty="0" err="1" smtClean="0">
                <a:solidFill>
                  <a:schemeClr val="bg1"/>
                </a:solidFill>
              </a:rPr>
              <a:t>нэг</a:t>
            </a:r>
            <a:r>
              <a:rPr lang="en-US" dirty="0" smtClean="0">
                <a:solidFill>
                  <a:schemeClr val="bg1"/>
                </a:solidFill>
              </a:rPr>
              <a:t> </a:t>
            </a:r>
            <a:r>
              <a:rPr lang="en-US" dirty="0" err="1" smtClean="0">
                <a:solidFill>
                  <a:schemeClr val="bg1"/>
                </a:solidFill>
              </a:rPr>
              <a:t>хэмээн</a:t>
            </a:r>
            <a:r>
              <a:rPr lang="en-US" dirty="0" smtClean="0">
                <a:solidFill>
                  <a:schemeClr val="bg1"/>
                </a:solidFill>
              </a:rPr>
              <a:t> </a:t>
            </a:r>
            <a:r>
              <a:rPr lang="en-US" dirty="0" err="1" smtClean="0">
                <a:solidFill>
                  <a:schemeClr val="bg1"/>
                </a:solidFill>
              </a:rPr>
              <a:t>бахархалтайгаар</a:t>
            </a:r>
            <a:r>
              <a:rPr lang="en-US" dirty="0" smtClean="0">
                <a:solidFill>
                  <a:schemeClr val="bg1"/>
                </a:solidFill>
              </a:rPr>
              <a:t> </a:t>
            </a:r>
            <a:r>
              <a:rPr lang="en-US" dirty="0" err="1" smtClean="0">
                <a:solidFill>
                  <a:schemeClr val="bg1"/>
                </a:solidFill>
              </a:rPr>
              <a:t>хэлж</a:t>
            </a:r>
            <a:r>
              <a:rPr lang="en-US" dirty="0" smtClean="0">
                <a:solidFill>
                  <a:schemeClr val="bg1"/>
                </a:solidFill>
              </a:rPr>
              <a:t> </a:t>
            </a:r>
            <a:r>
              <a:rPr lang="en-US" dirty="0" err="1" smtClean="0">
                <a:solidFill>
                  <a:schemeClr val="bg1"/>
                </a:solidFill>
              </a:rPr>
              <a:t>болно</a:t>
            </a:r>
            <a:r>
              <a:rPr lang="en-US" dirty="0" smtClean="0">
                <a:solidFill>
                  <a:schemeClr val="bg1"/>
                </a:solidFill>
              </a:rPr>
              <a:t>. </a:t>
            </a:r>
            <a:r>
              <a:rPr lang="en-US" dirty="0" err="1" smtClean="0">
                <a:solidFill>
                  <a:schemeClr val="bg1"/>
                </a:solidFill>
              </a:rPr>
              <a:t>Лэгерфилдийн</a:t>
            </a:r>
            <a:r>
              <a:rPr lang="en-US" dirty="0" smtClean="0">
                <a:solidFill>
                  <a:schemeClr val="bg1"/>
                </a:solidFill>
              </a:rPr>
              <a:t> </a:t>
            </a:r>
            <a:r>
              <a:rPr lang="en-US" dirty="0" err="1" smtClean="0">
                <a:solidFill>
                  <a:schemeClr val="bg1"/>
                </a:solidFill>
              </a:rPr>
              <a:t>үеэс</a:t>
            </a:r>
            <a:r>
              <a:rPr lang="en-US" dirty="0" smtClean="0">
                <a:solidFill>
                  <a:schemeClr val="bg1"/>
                </a:solidFill>
              </a:rPr>
              <a:t> “Chanel”-</a:t>
            </a:r>
            <a:r>
              <a:rPr lang="en-US" dirty="0" err="1" smtClean="0">
                <a:solidFill>
                  <a:schemeClr val="bg1"/>
                </a:solidFill>
              </a:rPr>
              <a:t>ийн</a:t>
            </a:r>
            <a:r>
              <a:rPr lang="en-US" dirty="0" smtClean="0">
                <a:solidFill>
                  <a:schemeClr val="bg1"/>
                </a:solidFill>
              </a:rPr>
              <a:t> </a:t>
            </a:r>
            <a:r>
              <a:rPr lang="en-US" dirty="0" err="1" smtClean="0">
                <a:solidFill>
                  <a:schemeClr val="bg1"/>
                </a:solidFill>
              </a:rPr>
              <a:t>анхны</a:t>
            </a:r>
            <a:r>
              <a:rPr lang="en-US" dirty="0" smtClean="0">
                <a:solidFill>
                  <a:schemeClr val="bg1"/>
                </a:solidFill>
              </a:rPr>
              <a:t> </a:t>
            </a:r>
            <a:r>
              <a:rPr lang="en-US" dirty="0" err="1" smtClean="0">
                <a:solidFill>
                  <a:schemeClr val="bg1"/>
                </a:solidFill>
              </a:rPr>
              <a:t>бугуйн</a:t>
            </a:r>
            <a:r>
              <a:rPr lang="en-US" dirty="0" smtClean="0">
                <a:solidFill>
                  <a:schemeClr val="bg1"/>
                </a:solidFill>
              </a:rPr>
              <a:t> </a:t>
            </a:r>
            <a:r>
              <a:rPr lang="en-US" dirty="0" err="1" smtClean="0">
                <a:solidFill>
                  <a:schemeClr val="bg1"/>
                </a:solidFill>
              </a:rPr>
              <a:t>цаг</a:t>
            </a:r>
            <a:r>
              <a:rPr lang="en-US" dirty="0" smtClean="0">
                <a:solidFill>
                  <a:schemeClr val="bg1"/>
                </a:solidFill>
              </a:rPr>
              <a:t> </a:t>
            </a:r>
            <a:r>
              <a:rPr lang="en-US" dirty="0" err="1" smtClean="0">
                <a:solidFill>
                  <a:schemeClr val="bg1"/>
                </a:solidFill>
              </a:rPr>
              <a:t>болон</a:t>
            </a:r>
            <a:r>
              <a:rPr lang="en-US" dirty="0" smtClean="0">
                <a:solidFill>
                  <a:schemeClr val="bg1"/>
                </a:solidFill>
              </a:rPr>
              <a:t> </a:t>
            </a:r>
            <a:r>
              <a:rPr lang="en-US" dirty="0" err="1" smtClean="0">
                <a:solidFill>
                  <a:schemeClr val="bg1"/>
                </a:solidFill>
              </a:rPr>
              <a:t>нүдний</a:t>
            </a:r>
            <a:r>
              <a:rPr lang="en-US" dirty="0" smtClean="0">
                <a:solidFill>
                  <a:schemeClr val="bg1"/>
                </a:solidFill>
              </a:rPr>
              <a:t> </a:t>
            </a:r>
            <a:r>
              <a:rPr lang="en-US" dirty="0" err="1" smtClean="0">
                <a:solidFill>
                  <a:schemeClr val="bg1"/>
                </a:solidFill>
              </a:rPr>
              <a:t>шилний</a:t>
            </a:r>
            <a:r>
              <a:rPr lang="en-US" dirty="0" smtClean="0">
                <a:solidFill>
                  <a:schemeClr val="bg1"/>
                </a:solidFill>
              </a:rPr>
              <a:t> </a:t>
            </a:r>
            <a:r>
              <a:rPr lang="en-US" dirty="0" err="1" smtClean="0">
                <a:solidFill>
                  <a:schemeClr val="bg1"/>
                </a:solidFill>
              </a:rPr>
              <a:t>загварууд</a:t>
            </a:r>
            <a:r>
              <a:rPr lang="en-US" dirty="0" smtClean="0">
                <a:solidFill>
                  <a:schemeClr val="bg1"/>
                </a:solidFill>
              </a:rPr>
              <a:t> </a:t>
            </a:r>
            <a:r>
              <a:rPr lang="en-US" dirty="0" err="1" smtClean="0">
                <a:solidFill>
                  <a:schemeClr val="bg1"/>
                </a:solidFill>
              </a:rPr>
              <a:t>гарсан</a:t>
            </a:r>
            <a:r>
              <a:rPr lang="en-US" dirty="0" smtClean="0">
                <a:solidFill>
                  <a:schemeClr val="bg1"/>
                </a:solidFill>
              </a:rPr>
              <a:t> </a:t>
            </a:r>
            <a:r>
              <a:rPr lang="en-US" dirty="0" err="1" smtClean="0">
                <a:solidFill>
                  <a:schemeClr val="bg1"/>
                </a:solidFill>
              </a:rPr>
              <a:t>юм</a:t>
            </a:r>
            <a:r>
              <a:rPr lang="en-US" dirty="0" smtClean="0">
                <a:solidFill>
                  <a:schemeClr val="bg1"/>
                </a:solidFill>
              </a:rPr>
              <a:t>. </a:t>
            </a:r>
            <a:r>
              <a:rPr lang="en-US" dirty="0" err="1" smtClean="0">
                <a:solidFill>
                  <a:schemeClr val="bg1"/>
                </a:solidFill>
              </a:rPr>
              <a:t>Анхны</a:t>
            </a:r>
            <a:r>
              <a:rPr lang="en-US" dirty="0" smtClean="0">
                <a:solidFill>
                  <a:schemeClr val="bg1"/>
                </a:solidFill>
              </a:rPr>
              <a:t> “Unisex” </a:t>
            </a:r>
            <a:r>
              <a:rPr lang="en-US" dirty="0" err="1" smtClean="0">
                <a:solidFill>
                  <a:schemeClr val="bg1"/>
                </a:solidFill>
              </a:rPr>
              <a:t>буюу</a:t>
            </a:r>
            <a:r>
              <a:rPr lang="en-US" dirty="0" smtClean="0">
                <a:solidFill>
                  <a:schemeClr val="bg1"/>
                </a:solidFill>
              </a:rPr>
              <a:t> </a:t>
            </a:r>
            <a:r>
              <a:rPr lang="en-US" dirty="0" err="1" smtClean="0">
                <a:solidFill>
                  <a:schemeClr val="bg1"/>
                </a:solidFill>
              </a:rPr>
              <a:t>эрэгтэй</a:t>
            </a:r>
            <a:r>
              <a:rPr lang="en-US" dirty="0" smtClean="0">
                <a:solidFill>
                  <a:schemeClr val="bg1"/>
                </a:solidFill>
              </a:rPr>
              <a:t>, </a:t>
            </a:r>
            <a:r>
              <a:rPr lang="en-US" dirty="0" err="1" smtClean="0">
                <a:solidFill>
                  <a:schemeClr val="bg1"/>
                </a:solidFill>
              </a:rPr>
              <a:t>эмэгтэйгүй</a:t>
            </a:r>
            <a:r>
              <a:rPr lang="en-US" dirty="0" smtClean="0">
                <a:solidFill>
                  <a:schemeClr val="bg1"/>
                </a:solidFill>
              </a:rPr>
              <a:t> </a:t>
            </a:r>
            <a:r>
              <a:rPr lang="en-US" dirty="0" err="1" smtClean="0">
                <a:solidFill>
                  <a:schemeClr val="bg1"/>
                </a:solidFill>
              </a:rPr>
              <a:t>зүүж</a:t>
            </a:r>
            <a:r>
              <a:rPr lang="en-US" dirty="0" smtClean="0">
                <a:solidFill>
                  <a:schemeClr val="bg1"/>
                </a:solidFill>
              </a:rPr>
              <a:t> </a:t>
            </a:r>
            <a:r>
              <a:rPr lang="en-US" dirty="0" err="1" smtClean="0">
                <a:solidFill>
                  <a:schemeClr val="bg1"/>
                </a:solidFill>
              </a:rPr>
              <a:t>болох</a:t>
            </a:r>
            <a:r>
              <a:rPr lang="en-US" dirty="0" smtClean="0">
                <a:solidFill>
                  <a:schemeClr val="bg1"/>
                </a:solidFill>
              </a:rPr>
              <a:t> </a:t>
            </a:r>
            <a:r>
              <a:rPr lang="en-US" dirty="0" err="1" smtClean="0">
                <a:solidFill>
                  <a:schemeClr val="bg1"/>
                </a:solidFill>
              </a:rPr>
              <a:t>цагны</a:t>
            </a:r>
            <a:r>
              <a:rPr lang="en-US" dirty="0" smtClean="0">
                <a:solidFill>
                  <a:schemeClr val="bg1"/>
                </a:solidFill>
              </a:rPr>
              <a:t> </a:t>
            </a:r>
            <a:r>
              <a:rPr lang="en-US" dirty="0" err="1" smtClean="0">
                <a:solidFill>
                  <a:schemeClr val="bg1"/>
                </a:solidFill>
              </a:rPr>
              <a:t>загварыг</a:t>
            </a:r>
            <a:r>
              <a:rPr lang="en-US" dirty="0" smtClean="0">
                <a:solidFill>
                  <a:schemeClr val="bg1"/>
                </a:solidFill>
              </a:rPr>
              <a:t> </a:t>
            </a:r>
            <a:r>
              <a:rPr lang="en-US" dirty="0" err="1" smtClean="0">
                <a:solidFill>
                  <a:schemeClr val="bg1"/>
                </a:solidFill>
              </a:rPr>
              <a:t>мөн</a:t>
            </a:r>
            <a:r>
              <a:rPr lang="en-US" dirty="0" smtClean="0">
                <a:solidFill>
                  <a:schemeClr val="bg1"/>
                </a:solidFill>
              </a:rPr>
              <a:t> </a:t>
            </a:r>
            <a:r>
              <a:rPr lang="en-US" dirty="0" err="1" smtClean="0">
                <a:solidFill>
                  <a:schemeClr val="bg1"/>
                </a:solidFill>
              </a:rPr>
              <a:t>тэр</a:t>
            </a:r>
            <a:r>
              <a:rPr lang="en-US" dirty="0" smtClean="0">
                <a:solidFill>
                  <a:schemeClr val="bg1"/>
                </a:solidFill>
              </a:rPr>
              <a:t> </a:t>
            </a:r>
            <a:r>
              <a:rPr lang="en-US" dirty="0" err="1" smtClean="0">
                <a:solidFill>
                  <a:schemeClr val="bg1"/>
                </a:solidFill>
              </a:rPr>
              <a:t>бүтээсэн</a:t>
            </a:r>
            <a:r>
              <a:rPr lang="en-US" dirty="0" smtClean="0">
                <a:solidFill>
                  <a:schemeClr val="bg1"/>
                </a:solidFill>
              </a:rPr>
              <a:t> </a:t>
            </a:r>
            <a:r>
              <a:rPr lang="en-US" dirty="0" err="1" smtClean="0">
                <a:solidFill>
                  <a:schemeClr val="bg1"/>
                </a:solidFill>
              </a:rPr>
              <a:t>байна</a:t>
            </a:r>
            <a:r>
              <a:rPr lang="en-US" dirty="0" smtClean="0">
                <a:solidFill>
                  <a:schemeClr val="bg1"/>
                </a:solidFill>
              </a:rPr>
              <a:t>. </a:t>
            </a:r>
            <a:r>
              <a:rPr lang="en-US" dirty="0" err="1" smtClean="0">
                <a:solidFill>
                  <a:schemeClr val="bg1"/>
                </a:solidFill>
              </a:rPr>
              <a:t>Лэгерфилдийн</a:t>
            </a:r>
            <a:r>
              <a:rPr lang="en-US" dirty="0" smtClean="0">
                <a:solidFill>
                  <a:schemeClr val="bg1"/>
                </a:solidFill>
              </a:rPr>
              <a:t> </a:t>
            </a:r>
            <a:r>
              <a:rPr lang="en-US" dirty="0" err="1" smtClean="0">
                <a:solidFill>
                  <a:schemeClr val="bg1"/>
                </a:solidFill>
              </a:rPr>
              <a:t>үед</a:t>
            </a:r>
            <a:r>
              <a:rPr lang="en-US" dirty="0" smtClean="0">
                <a:solidFill>
                  <a:schemeClr val="bg1"/>
                </a:solidFill>
              </a:rPr>
              <a:t> “Chanel” </a:t>
            </a:r>
            <a:r>
              <a:rPr lang="en-US" dirty="0" err="1" smtClean="0">
                <a:solidFill>
                  <a:schemeClr val="bg1"/>
                </a:solidFill>
              </a:rPr>
              <a:t>пүүс</a:t>
            </a:r>
            <a:r>
              <a:rPr lang="en-US" dirty="0" smtClean="0">
                <a:solidFill>
                  <a:schemeClr val="bg1"/>
                </a:solidFill>
              </a:rPr>
              <a:t> </a:t>
            </a:r>
            <a:r>
              <a:rPr lang="en-US" dirty="0" err="1" smtClean="0">
                <a:solidFill>
                  <a:schemeClr val="bg1"/>
                </a:solidFill>
              </a:rPr>
              <a:t>өөрийн</a:t>
            </a:r>
            <a:r>
              <a:rPr lang="en-US" dirty="0" smtClean="0">
                <a:solidFill>
                  <a:schemeClr val="bg1"/>
                </a:solidFill>
              </a:rPr>
              <a:t> </a:t>
            </a:r>
            <a:r>
              <a:rPr lang="en-US" dirty="0" err="1" smtClean="0">
                <a:solidFill>
                  <a:schemeClr val="bg1"/>
                </a:solidFill>
              </a:rPr>
              <a:t>стильдээ</a:t>
            </a:r>
            <a:r>
              <a:rPr lang="en-US" dirty="0" smtClean="0">
                <a:solidFill>
                  <a:schemeClr val="bg1"/>
                </a:solidFill>
              </a:rPr>
              <a:t> -</a:t>
            </a:r>
            <a:r>
              <a:rPr lang="en-US" dirty="0" err="1" smtClean="0">
                <a:solidFill>
                  <a:schemeClr val="bg1"/>
                </a:solidFill>
              </a:rPr>
              <a:t>Зоримог</a:t>
            </a:r>
            <a:r>
              <a:rPr lang="en-US" dirty="0" smtClean="0">
                <a:solidFill>
                  <a:schemeClr val="bg1"/>
                </a:solidFill>
              </a:rPr>
              <a:t> -</a:t>
            </a:r>
            <a:r>
              <a:rPr lang="en-US" dirty="0" err="1" smtClean="0">
                <a:solidFill>
                  <a:schemeClr val="bg1"/>
                </a:solidFill>
              </a:rPr>
              <a:t>Төгс</a:t>
            </a:r>
            <a:r>
              <a:rPr lang="en-US" dirty="0" smtClean="0">
                <a:solidFill>
                  <a:schemeClr val="bg1"/>
                </a:solidFill>
              </a:rPr>
              <a:t> -</a:t>
            </a:r>
            <a:r>
              <a:rPr lang="en-US" dirty="0" err="1" smtClean="0">
                <a:solidFill>
                  <a:schemeClr val="bg1"/>
                </a:solidFill>
              </a:rPr>
              <a:t>Хосгүй</a:t>
            </a:r>
            <a:r>
              <a:rPr lang="en-US" dirty="0" smtClean="0">
                <a:solidFill>
                  <a:schemeClr val="bg1"/>
                </a:solidFill>
              </a:rPr>
              <a:t> -</a:t>
            </a:r>
            <a:r>
              <a:rPr lang="en-US" dirty="0" err="1" smtClean="0">
                <a:solidFill>
                  <a:schemeClr val="bg1"/>
                </a:solidFill>
              </a:rPr>
              <a:t>Дүрэлзсэн</a:t>
            </a:r>
            <a:r>
              <a:rPr lang="en-US" dirty="0" smtClean="0">
                <a:solidFill>
                  <a:schemeClr val="bg1"/>
                </a:solidFill>
              </a:rPr>
              <a:t> -</a:t>
            </a:r>
            <a:r>
              <a:rPr lang="en-US" dirty="0" err="1" smtClean="0">
                <a:solidFill>
                  <a:schemeClr val="bg1"/>
                </a:solidFill>
              </a:rPr>
              <a:t>Зөнч</a:t>
            </a:r>
            <a:r>
              <a:rPr lang="en-US" dirty="0" smtClean="0">
                <a:solidFill>
                  <a:schemeClr val="bg1"/>
                </a:solidFill>
              </a:rPr>
              <a:t> </a:t>
            </a:r>
            <a:r>
              <a:rPr lang="en-US" dirty="0" err="1" smtClean="0">
                <a:solidFill>
                  <a:schemeClr val="bg1"/>
                </a:solidFill>
              </a:rPr>
              <a:t>гэсэн</a:t>
            </a:r>
            <a:r>
              <a:rPr lang="en-US" dirty="0" smtClean="0">
                <a:solidFill>
                  <a:schemeClr val="bg1"/>
                </a:solidFill>
              </a:rPr>
              <a:t> </a:t>
            </a:r>
            <a:r>
              <a:rPr lang="en-US" dirty="0" err="1" smtClean="0">
                <a:solidFill>
                  <a:schemeClr val="bg1"/>
                </a:solidFill>
              </a:rPr>
              <a:t>таван</a:t>
            </a:r>
            <a:r>
              <a:rPr lang="en-US" dirty="0" smtClean="0">
                <a:solidFill>
                  <a:schemeClr val="bg1"/>
                </a:solidFill>
              </a:rPr>
              <a:t> </a:t>
            </a:r>
            <a:r>
              <a:rPr lang="en-US" dirty="0" err="1" smtClean="0">
                <a:solidFill>
                  <a:schemeClr val="bg1"/>
                </a:solidFill>
              </a:rPr>
              <a:t>шинжийг</a:t>
            </a:r>
            <a:r>
              <a:rPr lang="en-US" dirty="0" smtClean="0">
                <a:solidFill>
                  <a:schemeClr val="bg1"/>
                </a:solidFill>
              </a:rPr>
              <a:t> </a:t>
            </a:r>
            <a:r>
              <a:rPr lang="en-US" dirty="0" err="1" smtClean="0">
                <a:solidFill>
                  <a:schemeClr val="bg1"/>
                </a:solidFill>
              </a:rPr>
              <a:t>бүрдүүлсэн</a:t>
            </a:r>
            <a:r>
              <a:rPr lang="en-US" dirty="0" smtClean="0">
                <a:solidFill>
                  <a:schemeClr val="bg1"/>
                </a:solidFill>
              </a:rPr>
              <a:t> </a:t>
            </a:r>
            <a:r>
              <a:rPr lang="en-US" dirty="0" err="1" smtClean="0">
                <a:solidFill>
                  <a:schemeClr val="bg1"/>
                </a:solidFill>
              </a:rPr>
              <a:t>гэж</a:t>
            </a:r>
            <a:r>
              <a:rPr lang="en-US" dirty="0" smtClean="0">
                <a:solidFill>
                  <a:schemeClr val="bg1"/>
                </a:solidFill>
              </a:rPr>
              <a:t> </a:t>
            </a:r>
            <a:r>
              <a:rPr lang="en-US" dirty="0" err="1" smtClean="0">
                <a:solidFill>
                  <a:schemeClr val="bg1"/>
                </a:solidFill>
              </a:rPr>
              <a:t>үздэг</a:t>
            </a:r>
            <a:r>
              <a:rPr lang="en-US" dirty="0" smtClean="0">
                <a:solidFill>
                  <a:schemeClr val="bg1"/>
                </a:solidFill>
              </a:rPr>
              <a:t> </a:t>
            </a:r>
            <a:r>
              <a:rPr lang="en-US" dirty="0" err="1" smtClean="0">
                <a:solidFill>
                  <a:schemeClr val="bg1"/>
                </a:solidFill>
              </a:rPr>
              <a:t>байна</a:t>
            </a:r>
            <a:r>
              <a:rPr lang="en-US" dirty="0" smtClean="0">
                <a:solidFill>
                  <a:schemeClr val="bg1"/>
                </a:solidFill>
              </a:rPr>
              <a:t>.</a:t>
            </a:r>
            <a:r>
              <a:rPr lang="en-US" dirty="0" smtClean="0">
                <a:solidFill>
                  <a:schemeClr val="bg1"/>
                </a:solidFill>
              </a:rPr>
              <a:t>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2700" dirty="0" err="1" smtClean="0">
                <a:solidFill>
                  <a:schemeClr val="bg1"/>
                </a:solidFill>
              </a:rPr>
              <a:t>Ингээд</a:t>
            </a:r>
            <a:r>
              <a:rPr lang="en-US" sz="2700" dirty="0" smtClean="0">
                <a:solidFill>
                  <a:schemeClr val="bg1"/>
                </a:solidFill>
              </a:rPr>
              <a:t> </a:t>
            </a:r>
            <a:r>
              <a:rPr lang="en-US" sz="2700" dirty="0" err="1" smtClean="0">
                <a:solidFill>
                  <a:schemeClr val="bg1"/>
                </a:solidFill>
              </a:rPr>
              <a:t>Коко</a:t>
            </a:r>
            <a:r>
              <a:rPr lang="en-US" sz="2700" dirty="0" smtClean="0">
                <a:solidFill>
                  <a:schemeClr val="bg1"/>
                </a:solidFill>
              </a:rPr>
              <a:t> </a:t>
            </a:r>
            <a:r>
              <a:rPr lang="en-US" sz="2700" dirty="0" err="1" smtClean="0">
                <a:solidFill>
                  <a:schemeClr val="bg1"/>
                </a:solidFill>
              </a:rPr>
              <a:t>Шанел</a:t>
            </a:r>
            <a:r>
              <a:rPr lang="en-US" sz="2700" dirty="0" smtClean="0">
                <a:solidFill>
                  <a:schemeClr val="bg1"/>
                </a:solidFill>
              </a:rPr>
              <a:t>-н </a:t>
            </a:r>
            <a:r>
              <a:rPr lang="en-US" sz="2700" dirty="0" err="1" smtClean="0">
                <a:solidFill>
                  <a:schemeClr val="bg1"/>
                </a:solidFill>
              </a:rPr>
              <a:t>хэлсэн</a:t>
            </a:r>
            <a:r>
              <a:rPr lang="en-US" sz="2700" dirty="0" smtClean="0">
                <a:solidFill>
                  <a:schemeClr val="bg1"/>
                </a:solidFill>
              </a:rPr>
              <a:t> </a:t>
            </a:r>
            <a:r>
              <a:rPr lang="en-US" sz="2700" dirty="0" err="1" smtClean="0">
                <a:solidFill>
                  <a:schemeClr val="bg1"/>
                </a:solidFill>
              </a:rPr>
              <a:t>үгсээс</a:t>
            </a:r>
            <a:r>
              <a:rPr lang="en-US" sz="2700" dirty="0" smtClean="0">
                <a:solidFill>
                  <a:schemeClr val="bg1"/>
                </a:solidFill>
              </a:rPr>
              <a:t> </a:t>
            </a:r>
            <a:r>
              <a:rPr lang="en-US" sz="2700" dirty="0" err="1" smtClean="0">
                <a:solidFill>
                  <a:schemeClr val="bg1"/>
                </a:solidFill>
              </a:rPr>
              <a:t>хүргэе</a:t>
            </a:r>
            <a:r>
              <a:rPr lang="en-US" sz="2700" dirty="0" smtClean="0">
                <a:solidFill>
                  <a:schemeClr val="bg1"/>
                </a:solidFill>
              </a:rPr>
              <a:t>.</a:t>
            </a:r>
            <a:r>
              <a:rPr lang="en-US" dirty="0" smtClean="0">
                <a:solidFill>
                  <a:schemeClr val="bg1"/>
                </a:solidFill>
              </a:rPr>
              <a:t/>
            </a:r>
            <a:br>
              <a:rPr lang="en-US" dirty="0" smtClean="0">
                <a:solidFill>
                  <a:schemeClr val="bg1"/>
                </a:solidFill>
              </a:rPr>
            </a:br>
            <a:r>
              <a:rPr lang="en-US" dirty="0" smtClean="0"/>
              <a:t/>
            </a:r>
            <a:br>
              <a:rPr lang="en-US" dirty="0" smtClean="0"/>
            </a:br>
            <a:endParaRPr lang="en-US" dirty="0"/>
          </a:p>
        </p:txBody>
      </p:sp>
      <p:sp>
        <p:nvSpPr>
          <p:cNvPr id="3" name="Content Placeholder 2"/>
          <p:cNvSpPr>
            <a:spLocks noGrp="1"/>
          </p:cNvSpPr>
          <p:nvPr>
            <p:ph idx="1"/>
          </p:nvPr>
        </p:nvSpPr>
        <p:spPr>
          <a:xfrm>
            <a:off x="323528" y="980728"/>
            <a:ext cx="8229600" cy="4709160"/>
          </a:xfrm>
        </p:spPr>
        <p:txBody>
          <a:bodyPr>
            <a:noAutofit/>
          </a:bodyPr>
          <a:lstStyle/>
          <a:p>
            <a:pPr>
              <a:buNone/>
            </a:pPr>
            <a:r>
              <a:rPr lang="en-US" sz="2400" dirty="0" smtClean="0">
                <a:solidFill>
                  <a:schemeClr val="bg1"/>
                </a:solidFill>
              </a:rPr>
              <a:t>- </a:t>
            </a:r>
            <a:r>
              <a:rPr lang="en-US" sz="2400" dirty="0" err="1" smtClean="0">
                <a:solidFill>
                  <a:schemeClr val="bg1"/>
                </a:solidFill>
              </a:rPr>
              <a:t>Эмэгтэй</a:t>
            </a:r>
            <a:r>
              <a:rPr lang="en-US" sz="2400" dirty="0" smtClean="0">
                <a:solidFill>
                  <a:schemeClr val="bg1"/>
                </a:solidFill>
              </a:rPr>
              <a:t> </a:t>
            </a:r>
            <a:r>
              <a:rPr lang="en-US" sz="2400" dirty="0" err="1" smtClean="0">
                <a:solidFill>
                  <a:schemeClr val="bg1"/>
                </a:solidFill>
              </a:rPr>
              <a:t>хүн</a:t>
            </a:r>
            <a:r>
              <a:rPr lang="en-US" sz="2400" dirty="0" smtClean="0">
                <a:solidFill>
                  <a:schemeClr val="bg1"/>
                </a:solidFill>
              </a:rPr>
              <a:t> </a:t>
            </a:r>
            <a:r>
              <a:rPr lang="en-US" sz="2400" dirty="0" err="1" smtClean="0">
                <a:solidFill>
                  <a:schemeClr val="bg1"/>
                </a:solidFill>
              </a:rPr>
              <a:t>классик</a:t>
            </a:r>
            <a:r>
              <a:rPr lang="en-US" sz="2400" dirty="0" smtClean="0">
                <a:solidFill>
                  <a:schemeClr val="bg1"/>
                </a:solidFill>
              </a:rPr>
              <a:t>, </a:t>
            </a:r>
            <a:r>
              <a:rPr lang="en-US" sz="2400" dirty="0" err="1" smtClean="0">
                <a:solidFill>
                  <a:schemeClr val="bg1"/>
                </a:solidFill>
              </a:rPr>
              <a:t>мөн</a:t>
            </a:r>
            <a:r>
              <a:rPr lang="en-US" sz="2400" dirty="0" smtClean="0">
                <a:solidFill>
                  <a:schemeClr val="bg1"/>
                </a:solidFill>
              </a:rPr>
              <a:t> </a:t>
            </a:r>
            <a:r>
              <a:rPr lang="en-US" sz="2400" dirty="0" err="1" smtClean="0">
                <a:solidFill>
                  <a:schemeClr val="bg1"/>
                </a:solidFill>
              </a:rPr>
              <a:t>гайхамшигтай</a:t>
            </a:r>
            <a:r>
              <a:rPr lang="en-US" sz="2400" dirty="0" smtClean="0">
                <a:solidFill>
                  <a:schemeClr val="bg1"/>
                </a:solidFill>
              </a:rPr>
              <a:t> </a:t>
            </a:r>
            <a:r>
              <a:rPr lang="en-US" sz="2400" dirty="0" err="1" smtClean="0">
                <a:solidFill>
                  <a:schemeClr val="bg1"/>
                </a:solidFill>
              </a:rPr>
              <a:t>байх</a:t>
            </a:r>
            <a:r>
              <a:rPr lang="en-US" sz="2400" dirty="0" smtClean="0">
                <a:solidFill>
                  <a:schemeClr val="bg1"/>
                </a:solidFill>
              </a:rPr>
              <a:t> </a:t>
            </a:r>
            <a:r>
              <a:rPr lang="en-US" sz="2400" dirty="0" err="1" smtClean="0">
                <a:solidFill>
                  <a:schemeClr val="bg1"/>
                </a:solidFill>
              </a:rPr>
              <a:t>ёстой</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Дэлхийн</a:t>
            </a:r>
            <a:r>
              <a:rPr lang="en-US" sz="2400" dirty="0" smtClean="0">
                <a:solidFill>
                  <a:schemeClr val="bg1"/>
                </a:solidFill>
              </a:rPr>
              <a:t> </a:t>
            </a:r>
            <a:r>
              <a:rPr lang="en-US" sz="2400" dirty="0" err="1" smtClean="0">
                <a:solidFill>
                  <a:schemeClr val="bg1"/>
                </a:solidFill>
              </a:rPr>
              <a:t>хамгийн</a:t>
            </a:r>
            <a:r>
              <a:rPr lang="en-US" sz="2400" dirty="0" smtClean="0">
                <a:solidFill>
                  <a:schemeClr val="bg1"/>
                </a:solidFill>
              </a:rPr>
              <a:t> </a:t>
            </a:r>
            <a:r>
              <a:rPr lang="en-US" sz="2400" dirty="0" err="1" smtClean="0">
                <a:solidFill>
                  <a:schemeClr val="bg1"/>
                </a:solidFill>
              </a:rPr>
              <a:t>сайхан</a:t>
            </a:r>
            <a:r>
              <a:rPr lang="en-US" sz="2400" dirty="0" smtClean="0">
                <a:solidFill>
                  <a:schemeClr val="bg1"/>
                </a:solidFill>
              </a:rPr>
              <a:t> </a:t>
            </a:r>
            <a:r>
              <a:rPr lang="en-US" sz="2400" dirty="0" err="1" smtClean="0">
                <a:solidFill>
                  <a:schemeClr val="bg1"/>
                </a:solidFill>
              </a:rPr>
              <a:t>өнгө</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өөрт</a:t>
            </a:r>
            <a:r>
              <a:rPr lang="en-US" sz="2400" dirty="0" smtClean="0">
                <a:solidFill>
                  <a:schemeClr val="bg1"/>
                </a:solidFill>
              </a:rPr>
              <a:t> </a:t>
            </a:r>
            <a:r>
              <a:rPr lang="en-US" sz="2400" dirty="0" err="1" smtClean="0">
                <a:solidFill>
                  <a:schemeClr val="bg1"/>
                </a:solidFill>
              </a:rPr>
              <a:t>тань</a:t>
            </a:r>
            <a:r>
              <a:rPr lang="en-US" sz="2400" dirty="0" smtClean="0">
                <a:solidFill>
                  <a:schemeClr val="bg1"/>
                </a:solidFill>
              </a:rPr>
              <a:t> </a:t>
            </a:r>
            <a:r>
              <a:rPr lang="en-US" sz="2400" dirty="0" err="1" smtClean="0">
                <a:solidFill>
                  <a:schemeClr val="bg1"/>
                </a:solidFill>
              </a:rPr>
              <a:t>хамгийн</a:t>
            </a:r>
            <a:r>
              <a:rPr lang="en-US" sz="2400" dirty="0" smtClean="0">
                <a:solidFill>
                  <a:schemeClr val="bg1"/>
                </a:solidFill>
              </a:rPr>
              <a:t> </a:t>
            </a:r>
            <a:r>
              <a:rPr lang="en-US" sz="2400" dirty="0" err="1" smtClean="0">
                <a:solidFill>
                  <a:schemeClr val="bg1"/>
                </a:solidFill>
              </a:rPr>
              <a:t>зохисон</a:t>
            </a:r>
            <a:r>
              <a:rPr lang="en-US" sz="2400" dirty="0" smtClean="0">
                <a:solidFill>
                  <a:schemeClr val="bg1"/>
                </a:solidFill>
              </a:rPr>
              <a:t> </a:t>
            </a:r>
            <a:r>
              <a:rPr lang="en-US" sz="2400" dirty="0" err="1" smtClean="0">
                <a:solidFill>
                  <a:schemeClr val="bg1"/>
                </a:solidFill>
              </a:rPr>
              <a:t>өнгө</a:t>
            </a:r>
            <a:r>
              <a:rPr lang="en-US" sz="2400" dirty="0" smtClean="0">
                <a:solidFill>
                  <a:schemeClr val="bg1"/>
                </a:solidFill>
              </a:rPr>
              <a:t>.</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Дээд</a:t>
            </a:r>
            <a:r>
              <a:rPr lang="en-US" sz="2400" dirty="0" smtClean="0">
                <a:solidFill>
                  <a:schemeClr val="bg1"/>
                </a:solidFill>
              </a:rPr>
              <a:t> </a:t>
            </a:r>
            <a:r>
              <a:rPr lang="en-US" sz="2400" dirty="0" err="1" smtClean="0">
                <a:solidFill>
                  <a:schemeClr val="bg1"/>
                </a:solidFill>
              </a:rPr>
              <a:t>зэргийн</a:t>
            </a:r>
            <a:r>
              <a:rPr lang="en-US" sz="2400" dirty="0" smtClean="0">
                <a:solidFill>
                  <a:schemeClr val="bg1"/>
                </a:solidFill>
              </a:rPr>
              <a:t> </a:t>
            </a:r>
            <a:r>
              <a:rPr lang="en-US" sz="2400" dirty="0" err="1" smtClean="0">
                <a:solidFill>
                  <a:schemeClr val="bg1"/>
                </a:solidFill>
              </a:rPr>
              <a:t>тансаглал</a:t>
            </a:r>
            <a:r>
              <a:rPr lang="en-US" sz="2400" dirty="0" smtClean="0">
                <a:solidFill>
                  <a:schemeClr val="bg1"/>
                </a:solidFill>
              </a:rPr>
              <a:t> </a:t>
            </a:r>
            <a:r>
              <a:rPr lang="en-US" sz="2400" dirty="0" err="1" smtClean="0">
                <a:solidFill>
                  <a:schemeClr val="bg1"/>
                </a:solidFill>
              </a:rPr>
              <a:t>үргэлж</a:t>
            </a:r>
            <a:r>
              <a:rPr lang="en-US" sz="2400" dirty="0" smtClean="0">
                <a:solidFill>
                  <a:schemeClr val="bg1"/>
                </a:solidFill>
              </a:rPr>
              <a:t> </a:t>
            </a:r>
            <a:r>
              <a:rPr lang="en-US" sz="2400" dirty="0" err="1" smtClean="0">
                <a:solidFill>
                  <a:schemeClr val="bg1"/>
                </a:solidFill>
              </a:rPr>
              <a:t>эвтэйхэн</a:t>
            </a:r>
            <a:r>
              <a:rPr lang="en-US" sz="2400" dirty="0" smtClean="0">
                <a:solidFill>
                  <a:schemeClr val="bg1"/>
                </a:solidFill>
              </a:rPr>
              <a:t> </a:t>
            </a:r>
            <a:r>
              <a:rPr lang="en-US" sz="2400" dirty="0" err="1" smtClean="0">
                <a:solidFill>
                  <a:schemeClr val="bg1"/>
                </a:solidFill>
              </a:rPr>
              <a:t>байх</a:t>
            </a:r>
            <a:r>
              <a:rPr lang="en-US" sz="2400" dirty="0" smtClean="0">
                <a:solidFill>
                  <a:schemeClr val="bg1"/>
                </a:solidFill>
              </a:rPr>
              <a:t> </a:t>
            </a:r>
            <a:r>
              <a:rPr lang="en-US" sz="2400" dirty="0" err="1" smtClean="0">
                <a:solidFill>
                  <a:schemeClr val="bg1"/>
                </a:solidFill>
              </a:rPr>
              <a:t>ёстой</a:t>
            </a:r>
            <a:r>
              <a:rPr lang="en-US" sz="2400" dirty="0" smtClean="0">
                <a:solidFill>
                  <a:schemeClr val="bg1"/>
                </a:solidFill>
              </a:rPr>
              <a:t>, </a:t>
            </a:r>
            <a:r>
              <a:rPr lang="en-US" sz="2400" dirty="0" err="1" smtClean="0">
                <a:solidFill>
                  <a:schemeClr val="bg1"/>
                </a:solidFill>
              </a:rPr>
              <a:t>тийм</a:t>
            </a:r>
            <a:r>
              <a:rPr lang="en-US" sz="2400" dirty="0" smtClean="0">
                <a:solidFill>
                  <a:schemeClr val="bg1"/>
                </a:solidFill>
              </a:rPr>
              <a:t> </a:t>
            </a:r>
            <a:r>
              <a:rPr lang="en-US" sz="2400" dirty="0" err="1" smtClean="0">
                <a:solidFill>
                  <a:schemeClr val="bg1"/>
                </a:solidFill>
              </a:rPr>
              <a:t>биш</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тансаглал</a:t>
            </a:r>
            <a:r>
              <a:rPr lang="en-US" sz="2400" dirty="0" smtClean="0">
                <a:solidFill>
                  <a:schemeClr val="bg1"/>
                </a:solidFill>
              </a:rPr>
              <a:t> </a:t>
            </a:r>
            <a:r>
              <a:rPr lang="en-US" sz="2400" dirty="0" err="1" smtClean="0">
                <a:solidFill>
                  <a:schemeClr val="bg1"/>
                </a:solidFill>
              </a:rPr>
              <a:t>биш</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Энэ</a:t>
            </a:r>
            <a:r>
              <a:rPr lang="en-US" sz="2400" dirty="0" smtClean="0">
                <a:solidFill>
                  <a:schemeClr val="bg1"/>
                </a:solidFill>
              </a:rPr>
              <a:t> </a:t>
            </a:r>
            <a:r>
              <a:rPr lang="en-US" sz="2400" dirty="0" err="1" smtClean="0">
                <a:solidFill>
                  <a:schemeClr val="bg1"/>
                </a:solidFill>
              </a:rPr>
              <a:t>үгтэй</a:t>
            </a:r>
            <a:r>
              <a:rPr lang="en-US" sz="2400" dirty="0" smtClean="0">
                <a:solidFill>
                  <a:schemeClr val="bg1"/>
                </a:solidFill>
              </a:rPr>
              <a:t> </a:t>
            </a:r>
            <a:r>
              <a:rPr lang="en-US" sz="2400" dirty="0" err="1" smtClean="0">
                <a:solidFill>
                  <a:schemeClr val="bg1"/>
                </a:solidFill>
              </a:rPr>
              <a:t>санал</a:t>
            </a:r>
            <a:r>
              <a:rPr lang="en-US" sz="2400" dirty="0" smtClean="0">
                <a:solidFill>
                  <a:schemeClr val="bg1"/>
                </a:solidFill>
              </a:rPr>
              <a:t> </a:t>
            </a:r>
            <a:r>
              <a:rPr lang="en-US" sz="2400" dirty="0" err="1" smtClean="0">
                <a:solidFill>
                  <a:schemeClr val="bg1"/>
                </a:solidFill>
              </a:rPr>
              <a:t>нийлж</a:t>
            </a:r>
            <a:r>
              <a:rPr lang="en-US" sz="2400" dirty="0" smtClean="0">
                <a:solidFill>
                  <a:schemeClr val="bg1"/>
                </a:solidFill>
              </a:rPr>
              <a:t> </a:t>
            </a:r>
            <a:r>
              <a:rPr lang="en-US" sz="2400" dirty="0" err="1" smtClean="0">
                <a:solidFill>
                  <a:schemeClr val="bg1"/>
                </a:solidFill>
              </a:rPr>
              <a:t>байна</a:t>
            </a:r>
            <a:r>
              <a:rPr lang="en-US" sz="2400" dirty="0" smtClean="0">
                <a:solidFill>
                  <a:schemeClr val="bg1"/>
                </a:solidFill>
              </a:rPr>
              <a:t>. </a:t>
            </a:r>
            <a:r>
              <a:rPr lang="en-US" sz="2400" dirty="0" err="1" smtClean="0">
                <a:solidFill>
                  <a:schemeClr val="bg1"/>
                </a:solidFill>
              </a:rPr>
              <a:t>Хичнээн</a:t>
            </a:r>
            <a:r>
              <a:rPr lang="en-US" sz="2400" dirty="0" smtClean="0">
                <a:solidFill>
                  <a:schemeClr val="bg1"/>
                </a:solidFill>
              </a:rPr>
              <a:t> </a:t>
            </a:r>
            <a:r>
              <a:rPr lang="en-US" sz="2400" dirty="0" err="1" smtClean="0">
                <a:solidFill>
                  <a:schemeClr val="bg1"/>
                </a:solidFill>
              </a:rPr>
              <a:t>үнэтэй</a:t>
            </a:r>
            <a:r>
              <a:rPr lang="en-US" sz="2400" dirty="0" smtClean="0">
                <a:solidFill>
                  <a:schemeClr val="bg1"/>
                </a:solidFill>
              </a:rPr>
              <a:t> </a:t>
            </a:r>
            <a:r>
              <a:rPr lang="en-US" sz="2400" dirty="0" err="1" smtClean="0">
                <a:solidFill>
                  <a:schemeClr val="bg1"/>
                </a:solidFill>
              </a:rPr>
              <a:t>сайхан</a:t>
            </a:r>
            <a:r>
              <a:rPr lang="en-US" sz="2400" dirty="0" smtClean="0">
                <a:solidFill>
                  <a:schemeClr val="bg1"/>
                </a:solidFill>
              </a:rPr>
              <a:t> </a:t>
            </a:r>
            <a:r>
              <a:rPr lang="en-US" sz="2400" dirty="0" err="1" smtClean="0">
                <a:solidFill>
                  <a:schemeClr val="bg1"/>
                </a:solidFill>
              </a:rPr>
              <a:t>плате</a:t>
            </a:r>
            <a:r>
              <a:rPr lang="en-US" sz="2400" dirty="0" smtClean="0">
                <a:solidFill>
                  <a:schemeClr val="bg1"/>
                </a:solidFill>
              </a:rPr>
              <a:t> </a:t>
            </a:r>
            <a:r>
              <a:rPr lang="en-US" sz="2400" dirty="0" err="1" smtClean="0">
                <a:solidFill>
                  <a:schemeClr val="bg1"/>
                </a:solidFill>
              </a:rPr>
              <a:t>өмссөн</a:t>
            </a:r>
            <a:r>
              <a:rPr lang="en-US" sz="2400" dirty="0" smtClean="0">
                <a:solidFill>
                  <a:schemeClr val="bg1"/>
                </a:solidFill>
              </a:rPr>
              <a:t> ч </a:t>
            </a:r>
            <a:r>
              <a:rPr lang="en-US" sz="2400" dirty="0" err="1" smtClean="0">
                <a:solidFill>
                  <a:schemeClr val="bg1"/>
                </a:solidFill>
              </a:rPr>
              <a:t>нэг</a:t>
            </a:r>
            <a:r>
              <a:rPr lang="en-US" sz="2400" dirty="0" smtClean="0">
                <a:solidFill>
                  <a:schemeClr val="bg1"/>
                </a:solidFill>
              </a:rPr>
              <a:t> л </a:t>
            </a:r>
            <a:r>
              <a:rPr lang="en-US" sz="2400" dirty="0" err="1" smtClean="0">
                <a:solidFill>
                  <a:schemeClr val="bg1"/>
                </a:solidFill>
              </a:rPr>
              <a:t>зөв</a:t>
            </a:r>
            <a:r>
              <a:rPr lang="en-US" sz="2400" dirty="0" smtClean="0">
                <a:solidFill>
                  <a:schemeClr val="bg1"/>
                </a:solidFill>
              </a:rPr>
              <a:t> </a:t>
            </a:r>
            <a:r>
              <a:rPr lang="en-US" sz="2400" dirty="0" err="1" smtClean="0">
                <a:solidFill>
                  <a:schemeClr val="bg1"/>
                </a:solidFill>
              </a:rPr>
              <a:t>санагдахгүй</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тансаглал</a:t>
            </a:r>
            <a:r>
              <a:rPr lang="en-US" sz="2400" dirty="0" smtClean="0">
                <a:solidFill>
                  <a:schemeClr val="bg1"/>
                </a:solidFill>
              </a:rPr>
              <a:t> </a:t>
            </a:r>
            <a:r>
              <a:rPr lang="en-US" sz="2400" dirty="0" err="1" smtClean="0">
                <a:solidFill>
                  <a:schemeClr val="bg1"/>
                </a:solidFill>
              </a:rPr>
              <a:t>биш</a:t>
            </a:r>
            <a:r>
              <a:rPr lang="en-US" sz="2400" dirty="0" smtClean="0">
                <a:solidFill>
                  <a:schemeClr val="bg1"/>
                </a:solidFill>
              </a:rPr>
              <a:t>, </a:t>
            </a:r>
            <a:r>
              <a:rPr lang="en-US" sz="2400" dirty="0" err="1" smtClean="0">
                <a:solidFill>
                  <a:schemeClr val="bg1"/>
                </a:solidFill>
              </a:rPr>
              <a:t>хичээж</a:t>
            </a:r>
            <a:r>
              <a:rPr lang="en-US" sz="2400" dirty="0" smtClean="0">
                <a:solidFill>
                  <a:schemeClr val="bg1"/>
                </a:solidFill>
              </a:rPr>
              <a:t> </a:t>
            </a:r>
            <a:r>
              <a:rPr lang="en-US" sz="2400" dirty="0" err="1" smtClean="0">
                <a:solidFill>
                  <a:schemeClr val="bg1"/>
                </a:solidFill>
              </a:rPr>
              <a:t>байна</a:t>
            </a:r>
            <a:r>
              <a:rPr lang="en-US" sz="2400" dirty="0" smtClean="0">
                <a:solidFill>
                  <a:schemeClr val="bg1"/>
                </a:solidFill>
              </a:rPr>
              <a:t> </a:t>
            </a:r>
            <a:r>
              <a:rPr lang="en-US" sz="2400" dirty="0" err="1" smtClean="0">
                <a:solidFill>
                  <a:schemeClr val="bg1"/>
                </a:solidFill>
              </a:rPr>
              <a:t>гэсэн</a:t>
            </a:r>
            <a:r>
              <a:rPr lang="en-US" sz="2400" dirty="0" smtClean="0">
                <a:solidFill>
                  <a:schemeClr val="bg1"/>
                </a:solidFill>
              </a:rPr>
              <a:t> </a:t>
            </a:r>
            <a:r>
              <a:rPr lang="en-US" sz="2400" dirty="0" err="1" smtClean="0">
                <a:solidFill>
                  <a:schemeClr val="bg1"/>
                </a:solidFill>
              </a:rPr>
              <a:t>үг</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Элеганс</a:t>
            </a:r>
            <a:r>
              <a:rPr lang="en-US" sz="2400" dirty="0" smtClean="0">
                <a:solidFill>
                  <a:schemeClr val="bg1"/>
                </a:solidFill>
              </a:rPr>
              <a:t> </a:t>
            </a:r>
            <a:r>
              <a:rPr lang="en-US" sz="2400" dirty="0" err="1" smtClean="0">
                <a:solidFill>
                  <a:schemeClr val="bg1"/>
                </a:solidFill>
              </a:rPr>
              <a:t>гэж</a:t>
            </a:r>
            <a:r>
              <a:rPr lang="en-US" sz="2400" dirty="0" smtClean="0">
                <a:solidFill>
                  <a:schemeClr val="bg1"/>
                </a:solidFill>
              </a:rPr>
              <a:t> </a:t>
            </a:r>
            <a:r>
              <a:rPr lang="en-US" sz="2400" dirty="0" err="1" smtClean="0">
                <a:solidFill>
                  <a:schemeClr val="bg1"/>
                </a:solidFill>
              </a:rPr>
              <a:t>шинэ</a:t>
            </a:r>
            <a:r>
              <a:rPr lang="en-US" sz="2400" dirty="0" smtClean="0">
                <a:solidFill>
                  <a:schemeClr val="bg1"/>
                </a:solidFill>
              </a:rPr>
              <a:t> </a:t>
            </a:r>
            <a:r>
              <a:rPr lang="en-US" sz="2400" dirty="0" err="1" smtClean="0">
                <a:solidFill>
                  <a:schemeClr val="bg1"/>
                </a:solidFill>
              </a:rPr>
              <a:t>плате</a:t>
            </a:r>
            <a:r>
              <a:rPr lang="en-US" sz="2400" dirty="0" smtClean="0">
                <a:solidFill>
                  <a:schemeClr val="bg1"/>
                </a:solidFill>
              </a:rPr>
              <a:t> </a:t>
            </a:r>
            <a:r>
              <a:rPr lang="en-US" sz="2400" dirty="0" err="1" smtClean="0">
                <a:solidFill>
                  <a:schemeClr val="bg1"/>
                </a:solidFill>
              </a:rPr>
              <a:t>өмсөхийн</a:t>
            </a:r>
            <a:r>
              <a:rPr lang="en-US" sz="2400" dirty="0" smtClean="0">
                <a:solidFill>
                  <a:schemeClr val="bg1"/>
                </a:solidFill>
              </a:rPr>
              <a:t> </a:t>
            </a:r>
            <a:r>
              <a:rPr lang="en-US" sz="2400" dirty="0" err="1" smtClean="0">
                <a:solidFill>
                  <a:schemeClr val="bg1"/>
                </a:solidFill>
              </a:rPr>
              <a:t>нэр</a:t>
            </a:r>
            <a:r>
              <a:rPr lang="en-US" sz="2400" dirty="0" smtClean="0">
                <a:solidFill>
                  <a:schemeClr val="bg1"/>
                </a:solidFill>
              </a:rPr>
              <a:t> </a:t>
            </a:r>
            <a:r>
              <a:rPr lang="en-US" sz="2400" dirty="0" err="1" smtClean="0">
                <a:solidFill>
                  <a:schemeClr val="bg1"/>
                </a:solidFill>
              </a:rPr>
              <a:t>биш</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Фэйшн</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архитектур</a:t>
            </a:r>
            <a:r>
              <a:rPr lang="en-US" sz="2400" dirty="0" smtClean="0">
                <a:solidFill>
                  <a:schemeClr val="bg1"/>
                </a:solidFill>
              </a:rPr>
              <a:t>. </a:t>
            </a:r>
            <a:r>
              <a:rPr lang="en-US" sz="2400" dirty="0" err="1" smtClean="0">
                <a:solidFill>
                  <a:schemeClr val="bg1"/>
                </a:solidFill>
              </a:rPr>
              <a:t>Бүх</a:t>
            </a:r>
            <a:r>
              <a:rPr lang="en-US" sz="2400" dirty="0" smtClean="0">
                <a:solidFill>
                  <a:schemeClr val="bg1"/>
                </a:solidFill>
              </a:rPr>
              <a:t> </a:t>
            </a:r>
            <a:r>
              <a:rPr lang="en-US" sz="2400" dirty="0" err="1" smtClean="0">
                <a:solidFill>
                  <a:schemeClr val="bg1"/>
                </a:solidFill>
              </a:rPr>
              <a:t>зүйл</a:t>
            </a:r>
            <a:r>
              <a:rPr lang="en-US" sz="2400" dirty="0" smtClean="0">
                <a:solidFill>
                  <a:schemeClr val="bg1"/>
                </a:solidFill>
              </a:rPr>
              <a:t> </a:t>
            </a:r>
            <a:r>
              <a:rPr lang="en-US" sz="2400" dirty="0" err="1" smtClean="0">
                <a:solidFill>
                  <a:schemeClr val="bg1"/>
                </a:solidFill>
              </a:rPr>
              <a:t>пропорцоос</a:t>
            </a:r>
            <a:r>
              <a:rPr lang="en-US" sz="2400" dirty="0" smtClean="0">
                <a:solidFill>
                  <a:schemeClr val="bg1"/>
                </a:solidFill>
              </a:rPr>
              <a:t> </a:t>
            </a:r>
            <a:r>
              <a:rPr lang="en-US" sz="2400" dirty="0" err="1" smtClean="0">
                <a:solidFill>
                  <a:schemeClr val="bg1"/>
                </a:solidFill>
              </a:rPr>
              <a:t>хамаарна</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Үнэхээр</a:t>
            </a:r>
            <a:r>
              <a:rPr lang="en-US" sz="2400" dirty="0" smtClean="0">
                <a:solidFill>
                  <a:schemeClr val="bg1"/>
                </a:solidFill>
              </a:rPr>
              <a:t> </a:t>
            </a:r>
            <a:r>
              <a:rPr lang="en-US" sz="2400" dirty="0" err="1" smtClean="0">
                <a:solidFill>
                  <a:schemeClr val="bg1"/>
                </a:solidFill>
              </a:rPr>
              <a:t>үнэн</a:t>
            </a:r>
            <a:r>
              <a:rPr lang="en-US" sz="2400" dirty="0" smtClean="0">
                <a:solidFill>
                  <a:schemeClr val="bg1"/>
                </a:solidFill>
              </a:rPr>
              <a:t>. </a:t>
            </a:r>
            <a:r>
              <a:rPr lang="en-US" sz="2400" dirty="0" err="1" smtClean="0">
                <a:solidFill>
                  <a:schemeClr val="bg1"/>
                </a:solidFill>
              </a:rPr>
              <a:t>Үргэлж</a:t>
            </a:r>
            <a:r>
              <a:rPr lang="en-US" sz="2400" dirty="0" smtClean="0">
                <a:solidFill>
                  <a:schemeClr val="bg1"/>
                </a:solidFill>
              </a:rPr>
              <a:t> </a:t>
            </a:r>
            <a:r>
              <a:rPr lang="en-US" sz="2400" dirty="0" err="1" smtClean="0">
                <a:solidFill>
                  <a:schemeClr val="bg1"/>
                </a:solidFill>
              </a:rPr>
              <a:t>пропорцоо</a:t>
            </a:r>
            <a:r>
              <a:rPr lang="en-US" sz="2400" dirty="0" smtClean="0">
                <a:solidFill>
                  <a:schemeClr val="bg1"/>
                </a:solidFill>
              </a:rPr>
              <a:t> </a:t>
            </a:r>
            <a:r>
              <a:rPr lang="en-US" sz="2400" dirty="0" err="1" smtClean="0">
                <a:solidFill>
                  <a:schemeClr val="bg1"/>
                </a:solidFill>
              </a:rPr>
              <a:t>бодолцож</a:t>
            </a:r>
            <a:r>
              <a:rPr lang="en-US" sz="2400" dirty="0" smtClean="0">
                <a:solidFill>
                  <a:schemeClr val="bg1"/>
                </a:solidFill>
              </a:rPr>
              <a:t> </a:t>
            </a:r>
            <a:r>
              <a:rPr lang="en-US" sz="2400" dirty="0" err="1" smtClean="0">
                <a:solidFill>
                  <a:schemeClr val="bg1"/>
                </a:solidFill>
              </a:rPr>
              <a:t>байгаарай</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Эмэгтэй</a:t>
            </a:r>
            <a:r>
              <a:rPr lang="en-US" sz="2400" dirty="0" smtClean="0">
                <a:solidFill>
                  <a:schemeClr val="bg1"/>
                </a:solidFill>
              </a:rPr>
              <a:t> </a:t>
            </a:r>
            <a:r>
              <a:rPr lang="en-US" sz="2400" dirty="0" err="1" smtClean="0">
                <a:solidFill>
                  <a:schemeClr val="bg1"/>
                </a:solidFill>
              </a:rPr>
              <a:t>хүн</a:t>
            </a:r>
            <a:r>
              <a:rPr lang="en-US" sz="2400" dirty="0" smtClean="0">
                <a:solidFill>
                  <a:schemeClr val="bg1"/>
                </a:solidFill>
              </a:rPr>
              <a:t> </a:t>
            </a:r>
            <a:r>
              <a:rPr lang="en-US" sz="2400" dirty="0" err="1" smtClean="0">
                <a:solidFill>
                  <a:schemeClr val="bg1"/>
                </a:solidFill>
              </a:rPr>
              <a:t>үгүй</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плате</a:t>
            </a:r>
            <a:r>
              <a:rPr lang="en-US" sz="2400" dirty="0" smtClean="0">
                <a:solidFill>
                  <a:schemeClr val="bg1"/>
                </a:solidFill>
              </a:rPr>
              <a:t> </a:t>
            </a:r>
            <a:r>
              <a:rPr lang="en-US" sz="2400" dirty="0" err="1" smtClean="0">
                <a:solidFill>
                  <a:schemeClr val="bg1"/>
                </a:solidFill>
              </a:rPr>
              <a:t>үгүй</a:t>
            </a:r>
            <a:r>
              <a:rPr lang="en-US" sz="2400" dirty="0" smtClean="0">
                <a:solidFill>
                  <a:schemeClr val="bg1"/>
                </a:solidFill>
              </a:rPr>
              <a:t>.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Фэйшн</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зуурдынх</a:t>
            </a:r>
            <a:r>
              <a:rPr lang="en-US" sz="2400" dirty="0" smtClean="0">
                <a:solidFill>
                  <a:schemeClr val="bg1"/>
                </a:solidFill>
              </a:rPr>
              <a:t>, </a:t>
            </a:r>
            <a:r>
              <a:rPr lang="en-US" sz="2400" dirty="0" err="1" smtClean="0">
                <a:solidFill>
                  <a:schemeClr val="bg1"/>
                </a:solidFill>
              </a:rPr>
              <a:t>харин</a:t>
            </a:r>
            <a:r>
              <a:rPr lang="en-US" sz="2400" dirty="0" smtClean="0">
                <a:solidFill>
                  <a:schemeClr val="bg1"/>
                </a:solidFill>
              </a:rPr>
              <a:t> </a:t>
            </a:r>
            <a:r>
              <a:rPr lang="en-US" sz="2400" dirty="0" err="1" smtClean="0">
                <a:solidFill>
                  <a:schemeClr val="bg1"/>
                </a:solidFill>
              </a:rPr>
              <a:t>стиль</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үүрдийнх</a:t>
            </a:r>
            <a:r>
              <a:rPr lang="en-US" sz="2400" dirty="0" smtClean="0">
                <a:solidFill>
                  <a:schemeClr val="bg1"/>
                </a:solidFill>
              </a:rPr>
              <a:t>. </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29400"/>
          </a:xfrm>
        </p:spPr>
        <p:txBody>
          <a:bodyPr>
            <a:noAutofit/>
          </a:bodyPr>
          <a:lstStyle/>
          <a:p>
            <a:pPr>
              <a:buNone/>
            </a:pPr>
            <a:r>
              <a:rPr lang="en-US" sz="2400" b="1" dirty="0" err="1" smtClean="0">
                <a:solidFill>
                  <a:schemeClr val="bg1"/>
                </a:solidFill>
              </a:rPr>
              <a:t>Кокогийн</a:t>
            </a:r>
            <a:r>
              <a:rPr lang="en-US" sz="2400" b="1" dirty="0" smtClean="0">
                <a:solidFill>
                  <a:schemeClr val="bg1"/>
                </a:solidFill>
              </a:rPr>
              <a:t> </a:t>
            </a:r>
            <a:r>
              <a:rPr lang="en-US" sz="2400" b="1" dirty="0" err="1" smtClean="0">
                <a:solidFill>
                  <a:schemeClr val="bg1"/>
                </a:solidFill>
              </a:rPr>
              <a:t>нууц</a:t>
            </a:r>
            <a:r>
              <a:rPr lang="en-US" sz="2400" b="1" dirty="0" smtClean="0">
                <a:solidFill>
                  <a:schemeClr val="bg1"/>
                </a:solidFill>
              </a:rPr>
              <a:t> </a:t>
            </a:r>
            <a:r>
              <a:rPr lang="en-US" sz="2400" b="1" dirty="0" err="1" smtClean="0">
                <a:solidFill>
                  <a:schemeClr val="bg1"/>
                </a:solidFill>
              </a:rPr>
              <a:t>ба</a:t>
            </a:r>
            <a:r>
              <a:rPr lang="en-US" sz="2400" b="1" dirty="0" smtClean="0">
                <a:solidFill>
                  <a:schemeClr val="bg1"/>
                </a:solidFill>
              </a:rPr>
              <a:t> </a:t>
            </a:r>
            <a:r>
              <a:rPr lang="en-US" sz="2400" b="1" dirty="0" err="1" smtClean="0">
                <a:solidFill>
                  <a:schemeClr val="bg1"/>
                </a:solidFill>
              </a:rPr>
              <a:t>зөвлөгөө</a:t>
            </a:r>
            <a:endParaRPr lang="en-US" sz="2400" b="1" dirty="0" smtClean="0">
              <a:solidFill>
                <a:schemeClr val="bg1"/>
              </a:solidFill>
            </a:endParaRPr>
          </a:p>
          <a:p>
            <a:pPr algn="just">
              <a:buNone/>
            </a:pPr>
            <a:r>
              <a:rPr lang="en-US" sz="2400" dirty="0" smtClean="0">
                <a:solidFill>
                  <a:schemeClr val="bg1"/>
                </a:solidFill>
              </a:rPr>
              <a:t>        </a:t>
            </a:r>
            <a:r>
              <a:rPr lang="en-US" sz="2400" dirty="0" err="1" smtClean="0">
                <a:solidFill>
                  <a:schemeClr val="bg1"/>
                </a:solidFill>
              </a:rPr>
              <a:t>Шанель</a:t>
            </a:r>
            <a:r>
              <a:rPr lang="en-US" sz="2400" dirty="0" smtClean="0">
                <a:solidFill>
                  <a:schemeClr val="bg1"/>
                </a:solidFill>
              </a:rPr>
              <a:t> </a:t>
            </a:r>
            <a:r>
              <a:rPr lang="en-US" sz="2400" dirty="0" err="1" smtClean="0">
                <a:solidFill>
                  <a:schemeClr val="bg1"/>
                </a:solidFill>
              </a:rPr>
              <a:t>хэзээ</a:t>
            </a:r>
            <a:r>
              <a:rPr lang="en-US" sz="2400" dirty="0" smtClean="0">
                <a:solidFill>
                  <a:schemeClr val="bg1"/>
                </a:solidFill>
              </a:rPr>
              <a:t> ч </a:t>
            </a:r>
            <a:r>
              <a:rPr lang="en-US" sz="2400" dirty="0" err="1" smtClean="0">
                <a:solidFill>
                  <a:schemeClr val="bg1"/>
                </a:solidFill>
              </a:rPr>
              <a:t>нойргүй</a:t>
            </a:r>
            <a:r>
              <a:rPr lang="en-US" sz="2400" dirty="0" smtClean="0">
                <a:solidFill>
                  <a:schemeClr val="bg1"/>
                </a:solidFill>
              </a:rPr>
              <a:t> </a:t>
            </a:r>
            <a:r>
              <a:rPr lang="en-US" sz="2400" dirty="0" err="1" smtClean="0">
                <a:solidFill>
                  <a:schemeClr val="bg1"/>
                </a:solidFill>
              </a:rPr>
              <a:t>хонож</a:t>
            </a:r>
            <a:r>
              <a:rPr lang="en-US" sz="2400" dirty="0" smtClean="0">
                <a:solidFill>
                  <a:schemeClr val="bg1"/>
                </a:solidFill>
              </a:rPr>
              <a:t> </a:t>
            </a:r>
            <a:r>
              <a:rPr lang="en-US" sz="2400" dirty="0" err="1" smtClean="0">
                <a:solidFill>
                  <a:schemeClr val="bg1"/>
                </a:solidFill>
              </a:rPr>
              <a:t>ажиллаж</a:t>
            </a:r>
            <a:r>
              <a:rPr lang="en-US" sz="2400" dirty="0" smtClean="0">
                <a:solidFill>
                  <a:schemeClr val="bg1"/>
                </a:solidFill>
              </a:rPr>
              <a:t> </a:t>
            </a:r>
            <a:r>
              <a:rPr lang="en-US" sz="2400" dirty="0" err="1" smtClean="0">
                <a:solidFill>
                  <a:schemeClr val="bg1"/>
                </a:solidFill>
              </a:rPr>
              <a:t>байгаагүй</a:t>
            </a:r>
            <a:r>
              <a:rPr lang="en-US" sz="2400" dirty="0" smtClean="0">
                <a:solidFill>
                  <a:schemeClr val="bg1"/>
                </a:solidFill>
              </a:rPr>
              <a:t>. </a:t>
            </a:r>
            <a:r>
              <a:rPr lang="en-US" sz="2400" dirty="0" err="1" smtClean="0">
                <a:solidFill>
                  <a:schemeClr val="bg1"/>
                </a:solidFill>
              </a:rPr>
              <a:t>Нойргүй</a:t>
            </a:r>
            <a:r>
              <a:rPr lang="en-US" sz="2400" dirty="0" smtClean="0">
                <a:solidFill>
                  <a:schemeClr val="bg1"/>
                </a:solidFill>
              </a:rPr>
              <a:t> </a:t>
            </a:r>
            <a:r>
              <a:rPr lang="en-US" sz="2400" dirty="0" err="1" smtClean="0">
                <a:solidFill>
                  <a:schemeClr val="bg1"/>
                </a:solidFill>
              </a:rPr>
              <a:t>хоносны</a:t>
            </a:r>
            <a:r>
              <a:rPr lang="en-US" sz="2400" dirty="0" smtClean="0">
                <a:solidFill>
                  <a:schemeClr val="bg1"/>
                </a:solidFill>
              </a:rPr>
              <a:t> </a:t>
            </a:r>
            <a:r>
              <a:rPr lang="en-US" sz="2400" dirty="0" err="1" smtClean="0">
                <a:solidFill>
                  <a:schemeClr val="bg1"/>
                </a:solidFill>
              </a:rPr>
              <a:t>маргааш</a:t>
            </a:r>
            <a:r>
              <a:rPr lang="en-US" sz="2400" dirty="0" smtClean="0">
                <a:solidFill>
                  <a:schemeClr val="bg1"/>
                </a:solidFill>
              </a:rPr>
              <a:t> </a:t>
            </a:r>
            <a:r>
              <a:rPr lang="en-US" sz="2400" dirty="0" err="1" smtClean="0">
                <a:solidFill>
                  <a:schemeClr val="bg1"/>
                </a:solidFill>
              </a:rPr>
              <a:t>гараас</a:t>
            </a:r>
            <a:r>
              <a:rPr lang="en-US" sz="2400" dirty="0" smtClean="0">
                <a:solidFill>
                  <a:schemeClr val="bg1"/>
                </a:solidFill>
              </a:rPr>
              <a:t> </a:t>
            </a:r>
            <a:r>
              <a:rPr lang="en-US" sz="2400" dirty="0" err="1" smtClean="0">
                <a:solidFill>
                  <a:schemeClr val="bg1"/>
                </a:solidFill>
              </a:rPr>
              <a:t>юу</a:t>
            </a:r>
            <a:r>
              <a:rPr lang="en-US" sz="2400" dirty="0" smtClean="0">
                <a:solidFill>
                  <a:schemeClr val="bg1"/>
                </a:solidFill>
              </a:rPr>
              <a:t> ч </a:t>
            </a:r>
            <a:r>
              <a:rPr lang="en-US" sz="2400" dirty="0" err="1" smtClean="0">
                <a:solidFill>
                  <a:schemeClr val="bg1"/>
                </a:solidFill>
              </a:rPr>
              <a:t>гарахгүй</a:t>
            </a:r>
            <a:r>
              <a:rPr lang="en-US" sz="2400" dirty="0" smtClean="0">
                <a:solidFill>
                  <a:schemeClr val="bg1"/>
                </a:solidFill>
              </a:rPr>
              <a:t> </a:t>
            </a:r>
            <a:r>
              <a:rPr lang="en-US" sz="2400" dirty="0" err="1" smtClean="0">
                <a:solidFill>
                  <a:schemeClr val="bg1"/>
                </a:solidFill>
              </a:rPr>
              <a:t>гэж</a:t>
            </a:r>
            <a:r>
              <a:rPr lang="en-US" sz="2400" dirty="0" smtClean="0">
                <a:solidFill>
                  <a:schemeClr val="bg1"/>
                </a:solidFill>
              </a:rPr>
              <a:t> </a:t>
            </a:r>
            <a:r>
              <a:rPr lang="en-US" sz="2400" dirty="0" err="1" smtClean="0">
                <a:solidFill>
                  <a:schemeClr val="bg1"/>
                </a:solidFill>
              </a:rPr>
              <a:t>боддог</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учир</a:t>
            </a:r>
            <a:r>
              <a:rPr lang="en-US" sz="2400" dirty="0" smtClean="0">
                <a:solidFill>
                  <a:schemeClr val="bg1"/>
                </a:solidFill>
              </a:rPr>
              <a:t> </a:t>
            </a:r>
            <a:r>
              <a:rPr lang="en-US" sz="2400" dirty="0" err="1" smtClean="0">
                <a:solidFill>
                  <a:schemeClr val="bg1"/>
                </a:solidFill>
              </a:rPr>
              <a:t>өдөрт</a:t>
            </a:r>
            <a:r>
              <a:rPr lang="en-US" sz="2400" dirty="0" smtClean="0">
                <a:solidFill>
                  <a:schemeClr val="bg1"/>
                </a:solidFill>
              </a:rPr>
              <a:t> </a:t>
            </a:r>
            <a:r>
              <a:rPr lang="en-US" sz="2400" dirty="0" err="1" smtClean="0">
                <a:solidFill>
                  <a:schemeClr val="bg1"/>
                </a:solidFill>
              </a:rPr>
              <a:t>заавал</a:t>
            </a:r>
            <a:r>
              <a:rPr lang="en-US" sz="2400" dirty="0" smtClean="0">
                <a:solidFill>
                  <a:schemeClr val="bg1"/>
                </a:solidFill>
              </a:rPr>
              <a:t> 7-8 </a:t>
            </a:r>
            <a:r>
              <a:rPr lang="en-US" sz="2400" dirty="0" err="1" smtClean="0">
                <a:solidFill>
                  <a:schemeClr val="bg1"/>
                </a:solidFill>
              </a:rPr>
              <a:t>цаг</a:t>
            </a:r>
            <a:r>
              <a:rPr lang="en-US" sz="2400" dirty="0" smtClean="0">
                <a:solidFill>
                  <a:schemeClr val="bg1"/>
                </a:solidFill>
              </a:rPr>
              <a:t> </a:t>
            </a:r>
            <a:r>
              <a:rPr lang="en-US" sz="2400" dirty="0" err="1" smtClean="0">
                <a:solidFill>
                  <a:schemeClr val="bg1"/>
                </a:solidFill>
              </a:rPr>
              <a:t>онгорхой</a:t>
            </a:r>
            <a:r>
              <a:rPr lang="en-US" sz="2400" dirty="0" smtClean="0">
                <a:solidFill>
                  <a:schemeClr val="bg1"/>
                </a:solidFill>
              </a:rPr>
              <a:t> </a:t>
            </a:r>
            <a:r>
              <a:rPr lang="en-US" sz="2400" dirty="0" err="1" smtClean="0">
                <a:solidFill>
                  <a:schemeClr val="bg1"/>
                </a:solidFill>
              </a:rPr>
              <a:t>цонхтой</a:t>
            </a:r>
            <a:r>
              <a:rPr lang="en-US" sz="2400" dirty="0" smtClean="0">
                <a:solidFill>
                  <a:schemeClr val="bg1"/>
                </a:solidFill>
              </a:rPr>
              <a:t> </a:t>
            </a:r>
            <a:r>
              <a:rPr lang="en-US" sz="2400" dirty="0" err="1" smtClean="0">
                <a:solidFill>
                  <a:schemeClr val="bg1"/>
                </a:solidFill>
              </a:rPr>
              <a:t>унтдаг</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Шанель</a:t>
            </a:r>
            <a:r>
              <a:rPr lang="en-US" sz="2400" dirty="0" smtClean="0">
                <a:solidFill>
                  <a:schemeClr val="bg1"/>
                </a:solidFill>
              </a:rPr>
              <a:t> </a:t>
            </a:r>
            <a:r>
              <a:rPr lang="en-US" sz="2400" dirty="0" err="1" smtClean="0">
                <a:solidFill>
                  <a:schemeClr val="bg1"/>
                </a:solidFill>
              </a:rPr>
              <a:t>ихэвчлэн</a:t>
            </a:r>
            <a:r>
              <a:rPr lang="en-US" sz="2400" dirty="0" smtClean="0">
                <a:solidFill>
                  <a:schemeClr val="bg1"/>
                </a:solidFill>
              </a:rPr>
              <a:t> </a:t>
            </a:r>
            <a:r>
              <a:rPr lang="en-US" sz="2400" dirty="0" err="1" smtClean="0">
                <a:solidFill>
                  <a:schemeClr val="bg1"/>
                </a:solidFill>
              </a:rPr>
              <a:t>жимс</a:t>
            </a:r>
            <a:r>
              <a:rPr lang="en-US" sz="2400" dirty="0" smtClean="0">
                <a:solidFill>
                  <a:schemeClr val="bg1"/>
                </a:solidFill>
              </a:rPr>
              <a:t> </a:t>
            </a:r>
            <a:r>
              <a:rPr lang="en-US" sz="2400" dirty="0" err="1" smtClean="0">
                <a:solidFill>
                  <a:schemeClr val="bg1"/>
                </a:solidFill>
              </a:rPr>
              <a:t>ногоо</a:t>
            </a:r>
            <a:r>
              <a:rPr lang="en-US" sz="2400" dirty="0" smtClean="0">
                <a:solidFill>
                  <a:schemeClr val="bg1"/>
                </a:solidFill>
              </a:rPr>
              <a:t>, </a:t>
            </a:r>
            <a:r>
              <a:rPr lang="en-US" sz="2400" dirty="0" err="1" smtClean="0">
                <a:solidFill>
                  <a:schemeClr val="bg1"/>
                </a:solidFill>
              </a:rPr>
              <a:t>загасаар</a:t>
            </a:r>
            <a:r>
              <a:rPr lang="en-US" sz="2400" dirty="0" smtClean="0">
                <a:solidFill>
                  <a:schemeClr val="bg1"/>
                </a:solidFill>
              </a:rPr>
              <a:t> </a:t>
            </a:r>
            <a:r>
              <a:rPr lang="en-US" sz="2400" dirty="0" err="1" smtClean="0">
                <a:solidFill>
                  <a:schemeClr val="bg1"/>
                </a:solidFill>
              </a:rPr>
              <a:t>хооллодог</a:t>
            </a:r>
            <a:r>
              <a:rPr lang="en-US" sz="2400" dirty="0" smtClean="0">
                <a:solidFill>
                  <a:schemeClr val="bg1"/>
                </a:solidFill>
              </a:rPr>
              <a:t> </a:t>
            </a:r>
            <a:r>
              <a:rPr lang="en-US" sz="2400" dirty="0" err="1" smtClean="0">
                <a:solidFill>
                  <a:schemeClr val="bg1"/>
                </a:solidFill>
              </a:rPr>
              <a:t>байсан</a:t>
            </a:r>
            <a:r>
              <a:rPr lang="en-US" sz="2400" dirty="0" smtClean="0">
                <a:solidFill>
                  <a:schemeClr val="bg1"/>
                </a:solidFill>
              </a:rPr>
              <a:t>. </a:t>
            </a:r>
            <a:r>
              <a:rPr lang="en-US" sz="2400" dirty="0" err="1" smtClean="0">
                <a:solidFill>
                  <a:schemeClr val="bg1"/>
                </a:solidFill>
              </a:rPr>
              <a:t>Эмэгтэй</a:t>
            </a:r>
            <a:r>
              <a:rPr lang="en-US" sz="2400" dirty="0" smtClean="0">
                <a:solidFill>
                  <a:schemeClr val="bg1"/>
                </a:solidFill>
              </a:rPr>
              <a:t> </a:t>
            </a:r>
            <a:r>
              <a:rPr lang="en-US" sz="2400" dirty="0" err="1" smtClean="0">
                <a:solidFill>
                  <a:schemeClr val="bg1"/>
                </a:solidFill>
              </a:rPr>
              <a:t>хүн</a:t>
            </a:r>
            <a:r>
              <a:rPr lang="en-US" sz="2400" dirty="0" smtClean="0">
                <a:solidFill>
                  <a:schemeClr val="bg1"/>
                </a:solidFill>
              </a:rPr>
              <a:t> </a:t>
            </a:r>
            <a:r>
              <a:rPr lang="en-US" sz="2400" dirty="0" err="1" smtClean="0">
                <a:solidFill>
                  <a:schemeClr val="bg1"/>
                </a:solidFill>
              </a:rPr>
              <a:t>ажиллаж</a:t>
            </a:r>
            <a:r>
              <a:rPr lang="en-US" sz="2400" dirty="0" smtClean="0">
                <a:solidFill>
                  <a:schemeClr val="bg1"/>
                </a:solidFill>
              </a:rPr>
              <a:t> л </a:t>
            </a:r>
            <a:r>
              <a:rPr lang="en-US" sz="2400" dirty="0" err="1" smtClean="0">
                <a:solidFill>
                  <a:schemeClr val="bg1"/>
                </a:solidFill>
              </a:rPr>
              <a:t>байх</a:t>
            </a:r>
            <a:r>
              <a:rPr lang="en-US" sz="2400" dirty="0" smtClean="0">
                <a:solidFill>
                  <a:schemeClr val="bg1"/>
                </a:solidFill>
              </a:rPr>
              <a:t> </a:t>
            </a:r>
            <a:r>
              <a:rPr lang="en-US" sz="2400" dirty="0" err="1" smtClean="0">
                <a:solidFill>
                  <a:schemeClr val="bg1"/>
                </a:solidFill>
              </a:rPr>
              <a:t>ёстой</a:t>
            </a:r>
            <a:r>
              <a:rPr lang="en-US" sz="2400" dirty="0" smtClean="0">
                <a:solidFill>
                  <a:schemeClr val="bg1"/>
                </a:solidFill>
              </a:rPr>
              <a:t>, </a:t>
            </a:r>
            <a:r>
              <a:rPr lang="en-US" sz="2400" dirty="0" err="1" smtClean="0">
                <a:solidFill>
                  <a:schemeClr val="bg1"/>
                </a:solidFill>
              </a:rPr>
              <a:t>ажил</a:t>
            </a:r>
            <a:r>
              <a:rPr lang="en-US" sz="2400" dirty="0" smtClean="0">
                <a:solidFill>
                  <a:schemeClr val="bg1"/>
                </a:solidFill>
              </a:rPr>
              <a:t> </a:t>
            </a:r>
            <a:r>
              <a:rPr lang="en-US" sz="2400" dirty="0" err="1" smtClean="0">
                <a:solidFill>
                  <a:schemeClr val="bg1"/>
                </a:solidFill>
              </a:rPr>
              <a:t>эмэгтэй</a:t>
            </a:r>
            <a:r>
              <a:rPr lang="en-US" sz="2400" dirty="0" smtClean="0">
                <a:solidFill>
                  <a:schemeClr val="bg1"/>
                </a:solidFill>
              </a:rPr>
              <a:t> </a:t>
            </a:r>
            <a:r>
              <a:rPr lang="en-US" sz="2400" dirty="0" err="1" smtClean="0">
                <a:solidFill>
                  <a:schemeClr val="bg1"/>
                </a:solidFill>
              </a:rPr>
              <a:t>хүнд</a:t>
            </a:r>
            <a:r>
              <a:rPr lang="en-US" sz="2400" dirty="0" smtClean="0">
                <a:solidFill>
                  <a:schemeClr val="bg1"/>
                </a:solidFill>
              </a:rPr>
              <a:t> </a:t>
            </a:r>
            <a:r>
              <a:rPr lang="en-US" sz="2400" dirty="0" err="1" smtClean="0">
                <a:solidFill>
                  <a:schemeClr val="bg1"/>
                </a:solidFill>
              </a:rPr>
              <a:t>эрч</a:t>
            </a:r>
            <a:r>
              <a:rPr lang="en-US" sz="2400" dirty="0" smtClean="0">
                <a:solidFill>
                  <a:schemeClr val="bg1"/>
                </a:solidFill>
              </a:rPr>
              <a:t> </a:t>
            </a:r>
            <a:r>
              <a:rPr lang="en-US" sz="2400" dirty="0" err="1" smtClean="0">
                <a:solidFill>
                  <a:schemeClr val="bg1"/>
                </a:solidFill>
              </a:rPr>
              <a:t>хүч</a:t>
            </a:r>
            <a:r>
              <a:rPr lang="en-US" sz="2400" dirty="0" smtClean="0">
                <a:solidFill>
                  <a:schemeClr val="bg1"/>
                </a:solidFill>
              </a:rPr>
              <a:t> </a:t>
            </a:r>
            <a:r>
              <a:rPr lang="en-US" sz="2400" dirty="0" err="1" smtClean="0">
                <a:solidFill>
                  <a:schemeClr val="bg1"/>
                </a:solidFill>
              </a:rPr>
              <a:t>өгдөг</a:t>
            </a:r>
            <a:r>
              <a:rPr lang="en-US" sz="2400" dirty="0" smtClean="0">
                <a:solidFill>
                  <a:schemeClr val="bg1"/>
                </a:solidFill>
              </a:rPr>
              <a:t> </a:t>
            </a:r>
            <a:r>
              <a:rPr lang="en-US" sz="2400" dirty="0" err="1" smtClean="0">
                <a:solidFill>
                  <a:schemeClr val="bg1"/>
                </a:solidFill>
              </a:rPr>
              <a:t>гэдэг</a:t>
            </a:r>
            <a:r>
              <a:rPr lang="en-US" sz="2400" dirty="0" smtClean="0">
                <a:solidFill>
                  <a:schemeClr val="bg1"/>
                </a:solidFill>
              </a:rPr>
              <a:t> </a:t>
            </a:r>
            <a:r>
              <a:rPr lang="en-US" sz="2400" dirty="0" smtClean="0">
                <a:solidFill>
                  <a:schemeClr val="bg1"/>
                </a:solidFill>
              </a:rPr>
              <a:t>. </a:t>
            </a:r>
            <a:r>
              <a:rPr lang="en-US" sz="2400" dirty="0" err="1" smtClean="0">
                <a:solidFill>
                  <a:schemeClr val="bg1"/>
                </a:solidFill>
              </a:rPr>
              <a:t>Өөрийгөө</a:t>
            </a:r>
            <a:r>
              <a:rPr lang="en-US" sz="2400" dirty="0" smtClean="0">
                <a:solidFill>
                  <a:schemeClr val="bg1"/>
                </a:solidFill>
              </a:rPr>
              <a:t> </a:t>
            </a:r>
            <a:r>
              <a:rPr lang="en-US" sz="2400" dirty="0" err="1" smtClean="0">
                <a:solidFill>
                  <a:schemeClr val="bg1"/>
                </a:solidFill>
              </a:rPr>
              <a:t>хайрла</a:t>
            </a:r>
            <a:r>
              <a:rPr lang="en-US" sz="2400" dirty="0" smtClean="0">
                <a:solidFill>
                  <a:schemeClr val="bg1"/>
                </a:solidFill>
              </a:rPr>
              <a:t>, </a:t>
            </a:r>
            <a:r>
              <a:rPr lang="en-US" sz="2400" dirty="0" err="1" smtClean="0">
                <a:solidFill>
                  <a:schemeClr val="bg1"/>
                </a:solidFill>
              </a:rPr>
              <a:t>өөрийнхөө</a:t>
            </a:r>
            <a:r>
              <a:rPr lang="en-US" sz="2400" dirty="0" smtClean="0">
                <a:solidFill>
                  <a:schemeClr val="bg1"/>
                </a:solidFill>
              </a:rPr>
              <a:t> </a:t>
            </a:r>
            <a:r>
              <a:rPr lang="en-US" sz="2400" dirty="0" err="1" smtClean="0">
                <a:solidFill>
                  <a:schemeClr val="bg1"/>
                </a:solidFill>
              </a:rPr>
              <a:t>чих</a:t>
            </a:r>
            <a:r>
              <a:rPr lang="en-US" sz="2400" dirty="0" smtClean="0">
                <a:solidFill>
                  <a:schemeClr val="bg1"/>
                </a:solidFill>
              </a:rPr>
              <a:t>, </a:t>
            </a:r>
            <a:r>
              <a:rPr lang="en-US" sz="2400" dirty="0" err="1" smtClean="0">
                <a:solidFill>
                  <a:schemeClr val="bg1"/>
                </a:solidFill>
              </a:rPr>
              <a:t>нүд</a:t>
            </a:r>
            <a:r>
              <a:rPr lang="en-US" sz="2400" dirty="0" smtClean="0">
                <a:solidFill>
                  <a:schemeClr val="bg1"/>
                </a:solidFill>
              </a:rPr>
              <a:t>, </a:t>
            </a:r>
            <a:r>
              <a:rPr lang="en-US" sz="2400" dirty="0" err="1" smtClean="0">
                <a:solidFill>
                  <a:schemeClr val="bg1"/>
                </a:solidFill>
              </a:rPr>
              <a:t>өөрийнхөө</a:t>
            </a:r>
            <a:r>
              <a:rPr lang="en-US" sz="2400" dirty="0" smtClean="0">
                <a:solidFill>
                  <a:schemeClr val="bg1"/>
                </a:solidFill>
              </a:rPr>
              <a:t> </a:t>
            </a:r>
            <a:r>
              <a:rPr lang="en-US" sz="2400" dirty="0" err="1" smtClean="0">
                <a:solidFill>
                  <a:schemeClr val="bg1"/>
                </a:solidFill>
              </a:rPr>
              <a:t>бодлыг</a:t>
            </a:r>
            <a:r>
              <a:rPr lang="en-US" sz="2400" dirty="0" smtClean="0">
                <a:solidFill>
                  <a:schemeClr val="bg1"/>
                </a:solidFill>
              </a:rPr>
              <a:t> ,</a:t>
            </a:r>
            <a:r>
              <a:rPr lang="en-US" sz="2400" dirty="0" err="1" smtClean="0">
                <a:solidFill>
                  <a:schemeClr val="bg1"/>
                </a:solidFill>
              </a:rPr>
              <a:t>өөрийнхөө</a:t>
            </a:r>
            <a:r>
              <a:rPr lang="en-US" sz="2400" dirty="0" smtClean="0">
                <a:solidFill>
                  <a:schemeClr val="bg1"/>
                </a:solidFill>
              </a:rPr>
              <a:t> </a:t>
            </a:r>
            <a:r>
              <a:rPr lang="en-US" sz="2400" dirty="0" err="1" smtClean="0">
                <a:solidFill>
                  <a:schemeClr val="bg1"/>
                </a:solidFill>
              </a:rPr>
              <a:t>нойрыг</a:t>
            </a:r>
            <a:r>
              <a:rPr lang="en-US" sz="2400" dirty="0" smtClean="0">
                <a:solidFill>
                  <a:schemeClr val="bg1"/>
                </a:solidFill>
              </a:rPr>
              <a:t> </a:t>
            </a:r>
            <a:r>
              <a:rPr lang="en-US" sz="2400" dirty="0" err="1" smtClean="0">
                <a:solidFill>
                  <a:schemeClr val="bg1"/>
                </a:solidFill>
              </a:rPr>
              <a:t>хайрла</a:t>
            </a:r>
            <a:r>
              <a:rPr lang="en-US" sz="2400" dirty="0" smtClean="0">
                <a:solidFill>
                  <a:schemeClr val="bg1"/>
                </a:solidFill>
              </a:rPr>
              <a:t> </a:t>
            </a:r>
            <a:r>
              <a:rPr lang="en-US" sz="2400" dirty="0" err="1" smtClean="0">
                <a:solidFill>
                  <a:schemeClr val="bg1"/>
                </a:solidFill>
              </a:rPr>
              <a:t>гэдэг</a:t>
            </a:r>
            <a:r>
              <a:rPr lang="en-US" sz="2400" dirty="0" smtClean="0">
                <a:solidFill>
                  <a:schemeClr val="bg1"/>
                </a:solidFill>
              </a:rPr>
              <a:t> </a:t>
            </a:r>
            <a:r>
              <a:rPr lang="en-US" sz="2400" dirty="0" err="1" smtClean="0">
                <a:solidFill>
                  <a:schemeClr val="bg1"/>
                </a:solidFill>
              </a:rPr>
              <a:t>байжээ</a:t>
            </a:r>
            <a:r>
              <a:rPr lang="en-US" sz="2400" dirty="0" smtClean="0">
                <a:solidFill>
                  <a:schemeClr val="bg1"/>
                </a:solidFill>
              </a:rPr>
              <a:t>. </a:t>
            </a:r>
          </a:p>
          <a:p>
            <a:pPr>
              <a:buNone/>
            </a:pPr>
            <a:r>
              <a:rPr lang="en-US" sz="2400" dirty="0" smtClean="0">
                <a:solidFill>
                  <a:schemeClr val="bg1"/>
                </a:solidFill>
              </a:rPr>
              <a:t>•    </a:t>
            </a:r>
            <a:r>
              <a:rPr lang="en-US" sz="2400" dirty="0" err="1" smtClean="0">
                <a:solidFill>
                  <a:schemeClr val="bg1"/>
                </a:solidFill>
              </a:rPr>
              <a:t>Бүх</a:t>
            </a:r>
            <a:r>
              <a:rPr lang="en-US" sz="2400" dirty="0" smtClean="0">
                <a:solidFill>
                  <a:schemeClr val="bg1"/>
                </a:solidFill>
              </a:rPr>
              <a:t> </a:t>
            </a:r>
            <a:r>
              <a:rPr lang="en-US" sz="2400" dirty="0" err="1" smtClean="0">
                <a:solidFill>
                  <a:schemeClr val="bg1"/>
                </a:solidFill>
              </a:rPr>
              <a:t>юм</a:t>
            </a:r>
            <a:r>
              <a:rPr lang="en-US" sz="2400" dirty="0" smtClean="0">
                <a:solidFill>
                  <a:schemeClr val="bg1"/>
                </a:solidFill>
              </a:rPr>
              <a:t> </a:t>
            </a:r>
            <a:r>
              <a:rPr lang="en-US" sz="2400" dirty="0" err="1" smtClean="0">
                <a:solidFill>
                  <a:schemeClr val="bg1"/>
                </a:solidFill>
              </a:rPr>
              <a:t>таны</a:t>
            </a:r>
            <a:r>
              <a:rPr lang="en-US" sz="2400" dirty="0" smtClean="0">
                <a:solidFill>
                  <a:schemeClr val="bg1"/>
                </a:solidFill>
              </a:rPr>
              <a:t> </a:t>
            </a:r>
            <a:r>
              <a:rPr lang="en-US" sz="2400" dirty="0" err="1" smtClean="0">
                <a:solidFill>
                  <a:schemeClr val="bg1"/>
                </a:solidFill>
              </a:rPr>
              <a:t>гарт</a:t>
            </a:r>
            <a:r>
              <a:rPr lang="en-US" sz="2400" dirty="0" smtClean="0">
                <a:solidFill>
                  <a:schemeClr val="bg1"/>
                </a:solidFill>
              </a:rPr>
              <a:t> </a:t>
            </a:r>
            <a:r>
              <a:rPr lang="en-US" sz="2400" dirty="0" err="1" smtClean="0">
                <a:solidFill>
                  <a:schemeClr val="bg1"/>
                </a:solidFill>
              </a:rPr>
              <a:t>байдаг</a:t>
            </a:r>
            <a:r>
              <a:rPr lang="en-US" sz="2400" dirty="0" smtClean="0">
                <a:solidFill>
                  <a:schemeClr val="bg1"/>
                </a:solidFill>
              </a:rPr>
              <a:t> </a:t>
            </a:r>
            <a:r>
              <a:rPr lang="en-US" sz="2400" dirty="0" err="1" smtClean="0">
                <a:solidFill>
                  <a:schemeClr val="bg1"/>
                </a:solidFill>
              </a:rPr>
              <a:t>учир</a:t>
            </a:r>
            <a:r>
              <a:rPr lang="en-US" sz="2400" dirty="0" smtClean="0">
                <a:solidFill>
                  <a:schemeClr val="bg1"/>
                </a:solidFill>
              </a:rPr>
              <a:t> </a:t>
            </a:r>
            <a:r>
              <a:rPr lang="en-US" sz="2400" dirty="0" err="1" smtClean="0">
                <a:solidFill>
                  <a:schemeClr val="bg1"/>
                </a:solidFill>
              </a:rPr>
              <a:t>тэрийгээ</a:t>
            </a:r>
            <a:r>
              <a:rPr lang="en-US" sz="2400" dirty="0" smtClean="0">
                <a:solidFill>
                  <a:schemeClr val="bg1"/>
                </a:solidFill>
              </a:rPr>
              <a:t> </a:t>
            </a:r>
            <a:r>
              <a:rPr lang="en-US" sz="2400" dirty="0" err="1" smtClean="0">
                <a:solidFill>
                  <a:schemeClr val="bg1"/>
                </a:solidFill>
              </a:rPr>
              <a:t>тавьж</a:t>
            </a:r>
            <a:r>
              <a:rPr lang="en-US" sz="2400" dirty="0" smtClean="0">
                <a:solidFill>
                  <a:schemeClr val="bg1"/>
                </a:solidFill>
              </a:rPr>
              <a:t> </a:t>
            </a:r>
            <a:r>
              <a:rPr lang="en-US" sz="2400" dirty="0" err="1" smtClean="0">
                <a:solidFill>
                  <a:schemeClr val="bg1"/>
                </a:solidFill>
              </a:rPr>
              <a:t>болохгүй</a:t>
            </a:r>
            <a:r>
              <a:rPr lang="en-US" sz="2400" dirty="0" smtClean="0">
                <a:solidFill>
                  <a:schemeClr val="bg1"/>
                </a:solidFill>
              </a:rPr>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Таны</a:t>
            </a:r>
            <a:r>
              <a:rPr lang="en-US" sz="2400" dirty="0" smtClean="0">
                <a:solidFill>
                  <a:schemeClr val="bg1"/>
                </a:solidFill>
              </a:rPr>
              <a:t> </a:t>
            </a:r>
            <a:r>
              <a:rPr lang="en-US" sz="2400" dirty="0" err="1" smtClean="0">
                <a:solidFill>
                  <a:schemeClr val="bg1"/>
                </a:solidFill>
              </a:rPr>
              <a:t>царай</a:t>
            </a:r>
            <a:r>
              <a:rPr lang="en-US" sz="2400" dirty="0" smtClean="0">
                <a:solidFill>
                  <a:schemeClr val="bg1"/>
                </a:solidFill>
              </a:rPr>
              <a:t> </a:t>
            </a:r>
            <a:r>
              <a:rPr lang="en-US" sz="2400" dirty="0" err="1" smtClean="0">
                <a:solidFill>
                  <a:schemeClr val="bg1"/>
                </a:solidFill>
              </a:rPr>
              <a:t>зүс</a:t>
            </a:r>
            <a:r>
              <a:rPr lang="en-US" sz="2400" dirty="0" smtClean="0">
                <a:solidFill>
                  <a:schemeClr val="bg1"/>
                </a:solidFill>
              </a:rPr>
              <a:t> 20 </a:t>
            </a:r>
            <a:r>
              <a:rPr lang="en-US" sz="2400" dirty="0" err="1" smtClean="0">
                <a:solidFill>
                  <a:schemeClr val="bg1"/>
                </a:solidFill>
              </a:rPr>
              <a:t>насанд</a:t>
            </a:r>
            <a:r>
              <a:rPr lang="en-US" sz="2400" dirty="0" smtClean="0">
                <a:solidFill>
                  <a:schemeClr val="bg1"/>
                </a:solidFill>
              </a:rPr>
              <a:t> </a:t>
            </a:r>
            <a:r>
              <a:rPr lang="en-US" sz="2400" dirty="0" err="1" smtClean="0">
                <a:solidFill>
                  <a:schemeClr val="bg1"/>
                </a:solidFill>
              </a:rPr>
              <a:t>ямар</a:t>
            </a:r>
            <a:r>
              <a:rPr lang="en-US" sz="2400" dirty="0" smtClean="0">
                <a:solidFill>
                  <a:schemeClr val="bg1"/>
                </a:solidFill>
              </a:rPr>
              <a:t> </a:t>
            </a:r>
            <a:r>
              <a:rPr lang="en-US" sz="2400" dirty="0" err="1" smtClean="0">
                <a:solidFill>
                  <a:schemeClr val="bg1"/>
                </a:solidFill>
              </a:rPr>
              <a:t>байхыг</a:t>
            </a:r>
            <a:r>
              <a:rPr lang="en-US" sz="2400" dirty="0" smtClean="0">
                <a:solidFill>
                  <a:schemeClr val="bg1"/>
                </a:solidFill>
              </a:rPr>
              <a:t> </a:t>
            </a:r>
            <a:r>
              <a:rPr lang="en-US" sz="2400" dirty="0" err="1" smtClean="0">
                <a:solidFill>
                  <a:schemeClr val="bg1"/>
                </a:solidFill>
              </a:rPr>
              <a:t>байгалиас</a:t>
            </a:r>
            <a:r>
              <a:rPr lang="en-US" sz="2400" dirty="0" smtClean="0">
                <a:solidFill>
                  <a:schemeClr val="bg1"/>
                </a:solidFill>
              </a:rPr>
              <a:t> </a:t>
            </a:r>
            <a:r>
              <a:rPr lang="en-US" sz="2400" dirty="0" err="1" smtClean="0">
                <a:solidFill>
                  <a:schemeClr val="bg1"/>
                </a:solidFill>
              </a:rPr>
              <a:t>заяадаг</a:t>
            </a:r>
            <a:r>
              <a:rPr lang="en-US" sz="2400" dirty="0" smtClean="0">
                <a:solidFill>
                  <a:schemeClr val="bg1"/>
                </a:solidFill>
              </a:rPr>
              <a:t>, 50 </a:t>
            </a:r>
            <a:r>
              <a:rPr lang="en-US" sz="2400" dirty="0" err="1" smtClean="0">
                <a:solidFill>
                  <a:schemeClr val="bg1"/>
                </a:solidFill>
              </a:rPr>
              <a:t>тай</a:t>
            </a:r>
            <a:r>
              <a:rPr lang="en-US" sz="2400" dirty="0" smtClean="0">
                <a:solidFill>
                  <a:schemeClr val="bg1"/>
                </a:solidFill>
              </a:rPr>
              <a:t> </a:t>
            </a:r>
            <a:r>
              <a:rPr lang="en-US" sz="2400" dirty="0" err="1" smtClean="0">
                <a:solidFill>
                  <a:schemeClr val="bg1"/>
                </a:solidFill>
              </a:rPr>
              <a:t>байхдаа</a:t>
            </a:r>
            <a:r>
              <a:rPr lang="en-US" sz="2400" dirty="0" smtClean="0">
                <a:solidFill>
                  <a:schemeClr val="bg1"/>
                </a:solidFill>
              </a:rPr>
              <a:t>   </a:t>
            </a:r>
            <a:r>
              <a:rPr lang="en-US" sz="2400" dirty="0" err="1" smtClean="0">
                <a:solidFill>
                  <a:schemeClr val="bg1"/>
                </a:solidFill>
              </a:rPr>
              <a:t>ямар</a:t>
            </a:r>
            <a:r>
              <a:rPr lang="en-US" sz="2400" dirty="0" smtClean="0">
                <a:solidFill>
                  <a:schemeClr val="bg1"/>
                </a:solidFill>
              </a:rPr>
              <a:t> </a:t>
            </a:r>
            <a:r>
              <a:rPr lang="en-US" sz="2400" dirty="0" err="1" smtClean="0">
                <a:solidFill>
                  <a:schemeClr val="bg1"/>
                </a:solidFill>
              </a:rPr>
              <a:t>байх</a:t>
            </a:r>
            <a:r>
              <a:rPr lang="en-US" sz="2400" dirty="0" smtClean="0">
                <a:solidFill>
                  <a:schemeClr val="bg1"/>
                </a:solidFill>
              </a:rPr>
              <a:t> </a:t>
            </a:r>
            <a:r>
              <a:rPr lang="en-US" sz="2400" dirty="0" err="1" smtClean="0">
                <a:solidFill>
                  <a:schemeClr val="bg1"/>
                </a:solidFill>
              </a:rPr>
              <a:t>нь</a:t>
            </a:r>
            <a:r>
              <a:rPr lang="en-US" sz="2400" dirty="0" smtClean="0">
                <a:solidFill>
                  <a:schemeClr val="bg1"/>
                </a:solidFill>
              </a:rPr>
              <a:t> </a:t>
            </a:r>
            <a:r>
              <a:rPr lang="en-US" sz="2400" dirty="0" err="1" smtClean="0">
                <a:solidFill>
                  <a:schemeClr val="bg1"/>
                </a:solidFill>
              </a:rPr>
              <a:t>таниас</a:t>
            </a:r>
            <a:r>
              <a:rPr lang="en-US" sz="2400" dirty="0" smtClean="0">
                <a:solidFill>
                  <a:schemeClr val="bg1"/>
                </a:solidFill>
              </a:rPr>
              <a:t> </a:t>
            </a:r>
            <a:r>
              <a:rPr lang="en-US" sz="2400" dirty="0" err="1" smtClean="0">
                <a:solidFill>
                  <a:schemeClr val="bg1"/>
                </a:solidFill>
              </a:rPr>
              <a:t>хамаарна</a:t>
            </a:r>
            <a:r>
              <a:rPr lang="en-US" sz="2400" dirty="0" smtClean="0">
                <a:solidFill>
                  <a:schemeClr val="bg1"/>
                </a:solidFill>
              </a:rPr>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Эмэгтэй</a:t>
            </a:r>
            <a:r>
              <a:rPr lang="en-US" sz="2400" dirty="0" smtClean="0">
                <a:solidFill>
                  <a:schemeClr val="bg1"/>
                </a:solidFill>
              </a:rPr>
              <a:t> </a:t>
            </a:r>
            <a:r>
              <a:rPr lang="en-US" sz="2400" dirty="0" err="1" smtClean="0">
                <a:solidFill>
                  <a:schemeClr val="bg1"/>
                </a:solidFill>
              </a:rPr>
              <a:t>хүнийг</a:t>
            </a:r>
            <a:r>
              <a:rPr lang="en-US" sz="2400" dirty="0" smtClean="0">
                <a:solidFill>
                  <a:schemeClr val="bg1"/>
                </a:solidFill>
              </a:rPr>
              <a:t> </a:t>
            </a:r>
            <a:r>
              <a:rPr lang="en-US" sz="2400" dirty="0" err="1" smtClean="0">
                <a:solidFill>
                  <a:schemeClr val="bg1"/>
                </a:solidFill>
              </a:rPr>
              <a:t>хөгшин</a:t>
            </a:r>
            <a:r>
              <a:rPr lang="en-US" sz="2400" dirty="0" smtClean="0">
                <a:solidFill>
                  <a:schemeClr val="bg1"/>
                </a:solidFill>
              </a:rPr>
              <a:t> </a:t>
            </a:r>
            <a:r>
              <a:rPr lang="en-US" sz="2400" dirty="0" err="1" smtClean="0">
                <a:solidFill>
                  <a:schemeClr val="bg1"/>
                </a:solidFill>
              </a:rPr>
              <a:t>харагдуулах</a:t>
            </a:r>
            <a:r>
              <a:rPr lang="en-US" sz="2400" dirty="0" smtClean="0">
                <a:solidFill>
                  <a:schemeClr val="bg1"/>
                </a:solidFill>
              </a:rPr>
              <a:t> </a:t>
            </a:r>
            <a:r>
              <a:rPr lang="en-US" sz="2400" dirty="0" err="1" smtClean="0">
                <a:solidFill>
                  <a:schemeClr val="bg1"/>
                </a:solidFill>
              </a:rPr>
              <a:t>зүйл</a:t>
            </a:r>
            <a:r>
              <a:rPr lang="en-US" sz="2400" dirty="0" smtClean="0">
                <a:solidFill>
                  <a:schemeClr val="bg1"/>
                </a:solidFill>
              </a:rPr>
              <a:t> </a:t>
            </a:r>
            <a:r>
              <a:rPr lang="en-US" sz="2400" dirty="0" err="1" smtClean="0">
                <a:solidFill>
                  <a:schemeClr val="bg1"/>
                </a:solidFill>
              </a:rPr>
              <a:t>бол</a:t>
            </a:r>
            <a:r>
              <a:rPr lang="en-US" sz="2400" dirty="0" smtClean="0">
                <a:solidFill>
                  <a:schemeClr val="bg1"/>
                </a:solidFill>
              </a:rPr>
              <a:t> </a:t>
            </a:r>
            <a:r>
              <a:rPr lang="en-US" sz="2400" dirty="0" err="1" smtClean="0">
                <a:solidFill>
                  <a:schemeClr val="bg1"/>
                </a:solidFill>
              </a:rPr>
              <a:t>хэтэрхий</a:t>
            </a:r>
            <a:r>
              <a:rPr lang="en-US" sz="2400" dirty="0" smtClean="0">
                <a:solidFill>
                  <a:schemeClr val="bg1"/>
                </a:solidFill>
              </a:rPr>
              <a:t> </a:t>
            </a:r>
            <a:r>
              <a:rPr lang="en-US" sz="2400" dirty="0" err="1" smtClean="0">
                <a:solidFill>
                  <a:schemeClr val="bg1"/>
                </a:solidFill>
              </a:rPr>
              <a:t>баялаг</a:t>
            </a:r>
            <a:r>
              <a:rPr lang="en-US" sz="2400" dirty="0" smtClean="0">
                <a:solidFill>
                  <a:schemeClr val="bg1"/>
                </a:solidFill>
              </a:rPr>
              <a:t> </a:t>
            </a:r>
            <a:r>
              <a:rPr lang="en-US" sz="2400" dirty="0" err="1" smtClean="0">
                <a:solidFill>
                  <a:schemeClr val="bg1"/>
                </a:solidFill>
              </a:rPr>
              <a:t>костюм</a:t>
            </a:r>
            <a:endParaRPr lang="en-US" sz="2400" dirty="0" smtClean="0">
              <a:solidFill>
                <a:schemeClr val="bg1"/>
              </a:solidFill>
            </a:endParaRPr>
          </a:p>
          <a:p>
            <a:pPr>
              <a:buNone/>
            </a:pPr>
            <a:r>
              <a:rPr lang="en-US" sz="2400" dirty="0" smtClean="0">
                <a:solidFill>
                  <a:schemeClr val="bg1"/>
                </a:solidFill>
              </a:rPr>
              <a:t>•    </a:t>
            </a:r>
            <a:r>
              <a:rPr lang="en-US" sz="2400" dirty="0" err="1" smtClean="0">
                <a:solidFill>
                  <a:schemeClr val="bg1"/>
                </a:solidFill>
              </a:rPr>
              <a:t>Хөгшрөлт</a:t>
            </a:r>
            <a:r>
              <a:rPr lang="en-US" sz="2400" dirty="0" smtClean="0">
                <a:solidFill>
                  <a:schemeClr val="bg1"/>
                </a:solidFill>
              </a:rPr>
              <a:t> </a:t>
            </a:r>
            <a:r>
              <a:rPr lang="en-US" sz="2400" dirty="0" err="1" smtClean="0">
                <a:solidFill>
                  <a:schemeClr val="bg1"/>
                </a:solidFill>
              </a:rPr>
              <a:t>хайраас</a:t>
            </a:r>
            <a:r>
              <a:rPr lang="en-US" sz="2400" dirty="0" smtClean="0">
                <a:solidFill>
                  <a:schemeClr val="bg1"/>
                </a:solidFill>
              </a:rPr>
              <a:t> </a:t>
            </a:r>
            <a:r>
              <a:rPr lang="en-US" sz="2400" dirty="0" err="1" smtClean="0">
                <a:solidFill>
                  <a:schemeClr val="bg1"/>
                </a:solidFill>
              </a:rPr>
              <a:t>хамгаалахгүй</a:t>
            </a:r>
            <a:r>
              <a:rPr lang="en-US" sz="2400" dirty="0" smtClean="0">
                <a:solidFill>
                  <a:schemeClr val="bg1"/>
                </a:solidFill>
              </a:rPr>
              <a:t>, </a:t>
            </a:r>
            <a:r>
              <a:rPr lang="en-US" sz="2400" dirty="0" err="1" smtClean="0">
                <a:solidFill>
                  <a:schemeClr val="bg1"/>
                </a:solidFill>
              </a:rPr>
              <a:t>харин</a:t>
            </a:r>
            <a:r>
              <a:rPr lang="en-US" sz="2400" dirty="0" smtClean="0">
                <a:solidFill>
                  <a:schemeClr val="bg1"/>
                </a:solidFill>
              </a:rPr>
              <a:t> </a:t>
            </a:r>
            <a:r>
              <a:rPr lang="en-US" sz="2400" dirty="0" err="1" smtClean="0">
                <a:solidFill>
                  <a:schemeClr val="bg1"/>
                </a:solidFill>
              </a:rPr>
              <a:t>хайр</a:t>
            </a:r>
            <a:r>
              <a:rPr lang="en-US" sz="2400" dirty="0" smtClean="0">
                <a:solidFill>
                  <a:schemeClr val="bg1"/>
                </a:solidFill>
              </a:rPr>
              <a:t> </a:t>
            </a:r>
            <a:r>
              <a:rPr lang="en-US" sz="2400" dirty="0" err="1" smtClean="0">
                <a:solidFill>
                  <a:schemeClr val="bg1"/>
                </a:solidFill>
              </a:rPr>
              <a:t>хөгшрөлтөөс</a:t>
            </a:r>
            <a:r>
              <a:rPr lang="en-US" sz="2400" dirty="0" smtClean="0">
                <a:solidFill>
                  <a:schemeClr val="bg1"/>
                </a:solidFill>
              </a:rPr>
              <a:t> </a:t>
            </a:r>
            <a:r>
              <a:rPr lang="en-US" sz="2400" dirty="0" err="1" smtClean="0">
                <a:solidFill>
                  <a:schemeClr val="bg1"/>
                </a:solidFill>
              </a:rPr>
              <a:t>хамгаална</a:t>
            </a:r>
            <a:r>
              <a:rPr lang="en-US" sz="2400" dirty="0" smtClean="0">
                <a:solidFill>
                  <a:schemeClr val="bg1"/>
                </a:solidFill>
              </a:rPr>
              <a:t>. </a:t>
            </a:r>
            <a:r>
              <a:rPr lang="en-US" sz="2400" dirty="0" err="1" smtClean="0">
                <a:solidFill>
                  <a:schemeClr val="bg1"/>
                </a:solidFill>
              </a:rPr>
              <a:t>Сольшгүй</a:t>
            </a:r>
            <a:r>
              <a:rPr lang="en-US" sz="2400" dirty="0" smtClean="0">
                <a:solidFill>
                  <a:schemeClr val="bg1"/>
                </a:solidFill>
              </a:rPr>
              <a:t> </a:t>
            </a:r>
            <a:r>
              <a:rPr lang="en-US" sz="2400" dirty="0" err="1" smtClean="0">
                <a:solidFill>
                  <a:schemeClr val="bg1"/>
                </a:solidFill>
              </a:rPr>
              <a:t>байхын</a:t>
            </a:r>
            <a:r>
              <a:rPr lang="en-US" sz="2400" dirty="0" smtClean="0">
                <a:solidFill>
                  <a:schemeClr val="bg1"/>
                </a:solidFill>
              </a:rPr>
              <a:t> </a:t>
            </a:r>
            <a:r>
              <a:rPr lang="en-US" sz="2400" dirty="0" err="1" smtClean="0">
                <a:solidFill>
                  <a:schemeClr val="bg1"/>
                </a:solidFill>
              </a:rPr>
              <a:t>тулд</a:t>
            </a:r>
            <a:r>
              <a:rPr lang="en-US" sz="2400" dirty="0" smtClean="0">
                <a:solidFill>
                  <a:schemeClr val="bg1"/>
                </a:solidFill>
              </a:rPr>
              <a:t> </a:t>
            </a:r>
            <a:r>
              <a:rPr lang="en-US" sz="2400" dirty="0" err="1" smtClean="0">
                <a:solidFill>
                  <a:schemeClr val="bg1"/>
                </a:solidFill>
              </a:rPr>
              <a:t>үргэлж</a:t>
            </a:r>
            <a:r>
              <a:rPr lang="en-US" sz="2400" dirty="0" smtClean="0">
                <a:solidFill>
                  <a:schemeClr val="bg1"/>
                </a:solidFill>
              </a:rPr>
              <a:t> </a:t>
            </a:r>
            <a:r>
              <a:rPr lang="en-US" sz="2400" dirty="0" err="1" smtClean="0">
                <a:solidFill>
                  <a:schemeClr val="bg1"/>
                </a:solidFill>
              </a:rPr>
              <a:t>өөрчлөгдөж</a:t>
            </a:r>
            <a:r>
              <a:rPr lang="en-US" sz="2400" dirty="0" smtClean="0">
                <a:solidFill>
                  <a:schemeClr val="bg1"/>
                </a:solidFill>
              </a:rPr>
              <a:t> </a:t>
            </a:r>
            <a:r>
              <a:rPr lang="en-US" sz="2400" dirty="0" err="1" smtClean="0">
                <a:solidFill>
                  <a:schemeClr val="bg1"/>
                </a:solidFill>
              </a:rPr>
              <a:t>бай</a:t>
            </a:r>
            <a:r>
              <a:rPr lang="en-US" sz="2400" dirty="0" smtClean="0">
                <a:solidFill>
                  <a:schemeClr val="bg1"/>
                </a:solidFill>
              </a:rPr>
              <a:t/>
            </a:r>
            <a:br>
              <a:rPr lang="en-US" sz="2400" dirty="0" smtClean="0">
                <a:solidFill>
                  <a:schemeClr val="bg1"/>
                </a:solidFill>
              </a:rPr>
            </a:br>
            <a:r>
              <a:rPr lang="en-US" sz="2400" dirty="0" smtClean="0">
                <a:solidFill>
                  <a:schemeClr val="bg1"/>
                </a:solidFill>
              </a:rPr>
              <a:t>•    </a:t>
            </a:r>
            <a:r>
              <a:rPr lang="en-US" sz="2400" dirty="0" err="1" smtClean="0">
                <a:solidFill>
                  <a:schemeClr val="bg1"/>
                </a:solidFill>
              </a:rPr>
              <a:t>Ажиллах</a:t>
            </a:r>
            <a:r>
              <a:rPr lang="en-US" sz="2400" dirty="0" smtClean="0">
                <a:solidFill>
                  <a:schemeClr val="bg1"/>
                </a:solidFill>
              </a:rPr>
              <a:t> </a:t>
            </a:r>
            <a:r>
              <a:rPr lang="en-US" sz="2400" dirty="0" err="1" smtClean="0">
                <a:solidFill>
                  <a:schemeClr val="bg1"/>
                </a:solidFill>
              </a:rPr>
              <a:t>цаг</a:t>
            </a:r>
            <a:r>
              <a:rPr lang="en-US" sz="2400" dirty="0" smtClean="0">
                <a:solidFill>
                  <a:schemeClr val="bg1"/>
                </a:solidFill>
              </a:rPr>
              <a:t> </a:t>
            </a:r>
            <a:r>
              <a:rPr lang="en-US" sz="2400" dirty="0" err="1" smtClean="0">
                <a:solidFill>
                  <a:schemeClr val="bg1"/>
                </a:solidFill>
              </a:rPr>
              <a:t>бий</a:t>
            </a:r>
            <a:r>
              <a:rPr lang="en-US" sz="2400" dirty="0" smtClean="0">
                <a:solidFill>
                  <a:schemeClr val="bg1"/>
                </a:solidFill>
              </a:rPr>
              <a:t> , </a:t>
            </a:r>
            <a:r>
              <a:rPr lang="en-US" sz="2400" dirty="0" err="1" smtClean="0">
                <a:solidFill>
                  <a:schemeClr val="bg1"/>
                </a:solidFill>
              </a:rPr>
              <a:t>хайрлах</a:t>
            </a:r>
            <a:r>
              <a:rPr lang="en-US" sz="2400" dirty="0" smtClean="0">
                <a:solidFill>
                  <a:schemeClr val="bg1"/>
                </a:solidFill>
              </a:rPr>
              <a:t> </a:t>
            </a:r>
            <a:r>
              <a:rPr lang="en-US" sz="2400" dirty="0" err="1" smtClean="0">
                <a:solidFill>
                  <a:schemeClr val="bg1"/>
                </a:solidFill>
              </a:rPr>
              <a:t>цаг</a:t>
            </a:r>
            <a:r>
              <a:rPr lang="en-US" sz="2400" dirty="0" smtClean="0">
                <a:solidFill>
                  <a:schemeClr val="bg1"/>
                </a:solidFill>
              </a:rPr>
              <a:t> </a:t>
            </a:r>
            <a:r>
              <a:rPr lang="en-US" sz="2400" dirty="0" err="1" smtClean="0">
                <a:solidFill>
                  <a:schemeClr val="bg1"/>
                </a:solidFill>
              </a:rPr>
              <a:t>бий</a:t>
            </a:r>
            <a:r>
              <a:rPr lang="en-US" sz="2400" dirty="0" smtClean="0">
                <a:solidFill>
                  <a:schemeClr val="bg1"/>
                </a:solidFill>
              </a:rPr>
              <a:t>, </a:t>
            </a:r>
            <a:r>
              <a:rPr lang="en-US" sz="2400" dirty="0" err="1" smtClean="0">
                <a:solidFill>
                  <a:schemeClr val="bg1"/>
                </a:solidFill>
              </a:rPr>
              <a:t>харин</a:t>
            </a:r>
            <a:r>
              <a:rPr lang="en-US" sz="2400" dirty="0" smtClean="0">
                <a:solidFill>
                  <a:schemeClr val="bg1"/>
                </a:solidFill>
              </a:rPr>
              <a:t> </a:t>
            </a:r>
            <a:r>
              <a:rPr lang="en-US" sz="2400" dirty="0" err="1" smtClean="0">
                <a:solidFill>
                  <a:schemeClr val="bg1"/>
                </a:solidFill>
              </a:rPr>
              <a:t>өөр</a:t>
            </a:r>
            <a:r>
              <a:rPr lang="en-US" sz="2400" dirty="0" smtClean="0">
                <a:solidFill>
                  <a:schemeClr val="bg1"/>
                </a:solidFill>
              </a:rPr>
              <a:t> </a:t>
            </a:r>
            <a:r>
              <a:rPr lang="en-US" sz="2400" dirty="0" err="1" smtClean="0">
                <a:solidFill>
                  <a:schemeClr val="bg1"/>
                </a:solidFill>
              </a:rPr>
              <a:t>цаг</a:t>
            </a:r>
            <a:r>
              <a:rPr lang="en-US" sz="2400" dirty="0" smtClean="0">
                <a:solidFill>
                  <a:schemeClr val="bg1"/>
                </a:solidFill>
              </a:rPr>
              <a:t> </a:t>
            </a:r>
            <a:r>
              <a:rPr lang="en-US" sz="2400" dirty="0" err="1" smtClean="0">
                <a:solidFill>
                  <a:schemeClr val="bg1"/>
                </a:solidFill>
              </a:rPr>
              <a:t>байхгүй</a:t>
            </a:r>
            <a:endParaRPr lang="en-US" sz="2400" dirty="0" smtClean="0">
              <a:solidFill>
                <a:schemeClr val="bg1"/>
              </a:solidFill>
            </a:endParaRPr>
          </a:p>
          <a:p>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792" y="188640"/>
            <a:ext cx="6141368" cy="6480720"/>
          </a:xfrm>
        </p:spPr>
        <p:txBody>
          <a:bodyPr>
            <a:normAutofit fontScale="55000" lnSpcReduction="20000"/>
          </a:bodyPr>
          <a:lstStyle/>
          <a:p>
            <a:r>
              <a:rPr lang="en-US" sz="3800" dirty="0" smtClean="0">
                <a:solidFill>
                  <a:schemeClr val="bg1"/>
                </a:solidFill>
              </a:rPr>
              <a:t>1971 </a:t>
            </a:r>
            <a:r>
              <a:rPr lang="en-US" sz="3800" dirty="0" err="1" smtClean="0">
                <a:solidFill>
                  <a:schemeClr val="bg1"/>
                </a:solidFill>
              </a:rPr>
              <a:t>оны</a:t>
            </a:r>
            <a:r>
              <a:rPr lang="en-US" sz="3800" dirty="0" smtClean="0">
                <a:solidFill>
                  <a:schemeClr val="bg1"/>
                </a:solidFill>
              </a:rPr>
              <a:t> 01 </a:t>
            </a:r>
            <a:r>
              <a:rPr lang="en-US" sz="3800" dirty="0" err="1" smtClean="0">
                <a:solidFill>
                  <a:schemeClr val="bg1"/>
                </a:solidFill>
              </a:rPr>
              <a:t>сарын</a:t>
            </a:r>
            <a:r>
              <a:rPr lang="en-US" sz="3800" dirty="0" smtClean="0">
                <a:solidFill>
                  <a:schemeClr val="bg1"/>
                </a:solidFill>
              </a:rPr>
              <a:t> 10-нд 86 </a:t>
            </a:r>
            <a:r>
              <a:rPr lang="en-US" sz="3800" dirty="0" err="1" smtClean="0">
                <a:solidFill>
                  <a:schemeClr val="bg1"/>
                </a:solidFill>
              </a:rPr>
              <a:t>насандаа</a:t>
            </a:r>
            <a:r>
              <a:rPr lang="en-US" sz="3800" dirty="0" smtClean="0">
                <a:solidFill>
                  <a:schemeClr val="bg1"/>
                </a:solidFill>
              </a:rPr>
              <a:t> </a:t>
            </a:r>
            <a:r>
              <a:rPr lang="en-US" sz="3800" dirty="0" err="1" smtClean="0">
                <a:solidFill>
                  <a:schemeClr val="bg1"/>
                </a:solidFill>
              </a:rPr>
              <a:t>таалал</a:t>
            </a:r>
            <a:r>
              <a:rPr lang="en-US" sz="3800" dirty="0" smtClean="0">
                <a:solidFill>
                  <a:schemeClr val="bg1"/>
                </a:solidFill>
              </a:rPr>
              <a:t> </a:t>
            </a:r>
            <a:r>
              <a:rPr lang="en-US" sz="3800" dirty="0" err="1" smtClean="0">
                <a:solidFill>
                  <a:schemeClr val="bg1"/>
                </a:solidFill>
              </a:rPr>
              <a:t>төгсчээ</a:t>
            </a:r>
            <a:r>
              <a:rPr lang="en-US" sz="3800" dirty="0" smtClean="0">
                <a:solidFill>
                  <a:schemeClr val="bg1"/>
                </a:solidFill>
              </a:rPr>
              <a:t>.</a:t>
            </a:r>
          </a:p>
          <a:p>
            <a:r>
              <a:rPr lang="en-US" sz="3800" dirty="0" smtClean="0">
                <a:solidFill>
                  <a:schemeClr val="bg1"/>
                </a:solidFill>
              </a:rPr>
              <a:t>. </a:t>
            </a:r>
            <a:r>
              <a:rPr lang="en-US" sz="3800" dirty="0" err="1" smtClean="0">
                <a:solidFill>
                  <a:schemeClr val="bg1"/>
                </a:solidFill>
              </a:rPr>
              <a:t>Тэрээр</a:t>
            </a:r>
            <a:r>
              <a:rPr lang="en-US" sz="3800" dirty="0" smtClean="0">
                <a:solidFill>
                  <a:schemeClr val="bg1"/>
                </a:solidFill>
              </a:rPr>
              <a:t> </a:t>
            </a:r>
            <a:r>
              <a:rPr lang="en-US" sz="3800" dirty="0" err="1" smtClean="0">
                <a:solidFill>
                  <a:schemeClr val="bg1"/>
                </a:solidFill>
              </a:rPr>
              <a:t>энэ</a:t>
            </a:r>
            <a:r>
              <a:rPr lang="en-US" sz="3800" dirty="0" smtClean="0">
                <a:solidFill>
                  <a:schemeClr val="bg1"/>
                </a:solidFill>
              </a:rPr>
              <a:t> </a:t>
            </a:r>
            <a:r>
              <a:rPr lang="en-US" sz="3800" dirty="0" err="1" smtClean="0">
                <a:solidFill>
                  <a:schemeClr val="bg1"/>
                </a:solidFill>
              </a:rPr>
              <a:t>тухайгаа</a:t>
            </a:r>
            <a:r>
              <a:rPr lang="en-US" sz="3800" dirty="0" smtClean="0">
                <a:solidFill>
                  <a:schemeClr val="bg1"/>
                </a:solidFill>
              </a:rPr>
              <a:t> "</a:t>
            </a:r>
            <a:r>
              <a:rPr lang="en-US" sz="3800" dirty="0" err="1" smtClean="0">
                <a:solidFill>
                  <a:schemeClr val="bg1"/>
                </a:solidFill>
              </a:rPr>
              <a:t>Би</a:t>
            </a:r>
            <a:r>
              <a:rPr lang="en-US" sz="3800" dirty="0" smtClean="0">
                <a:solidFill>
                  <a:schemeClr val="bg1"/>
                </a:solidFill>
              </a:rPr>
              <a:t> </a:t>
            </a:r>
            <a:r>
              <a:rPr lang="en-US" sz="3800" dirty="0" err="1" smtClean="0">
                <a:solidFill>
                  <a:schemeClr val="bg1"/>
                </a:solidFill>
              </a:rPr>
              <a:t>хэзээ</a:t>
            </a:r>
            <a:r>
              <a:rPr lang="en-US" sz="3800" dirty="0" smtClean="0">
                <a:solidFill>
                  <a:schemeClr val="bg1"/>
                </a:solidFill>
              </a:rPr>
              <a:t> ч </a:t>
            </a:r>
            <a:r>
              <a:rPr lang="en-US" sz="3800" dirty="0" err="1" smtClean="0">
                <a:solidFill>
                  <a:schemeClr val="bg1"/>
                </a:solidFill>
              </a:rPr>
              <a:t>эр</a:t>
            </a:r>
            <a:r>
              <a:rPr lang="en-US" sz="3800" dirty="0" smtClean="0">
                <a:solidFill>
                  <a:schemeClr val="bg1"/>
                </a:solidFill>
              </a:rPr>
              <a:t> </a:t>
            </a:r>
            <a:r>
              <a:rPr lang="en-US" sz="3800" dirty="0" err="1" smtClean="0">
                <a:solidFill>
                  <a:schemeClr val="bg1"/>
                </a:solidFill>
              </a:rPr>
              <a:t>хүний</a:t>
            </a:r>
            <a:r>
              <a:rPr lang="en-US" sz="3800" dirty="0" smtClean="0">
                <a:solidFill>
                  <a:schemeClr val="bg1"/>
                </a:solidFill>
              </a:rPr>
              <a:t> </a:t>
            </a:r>
            <a:r>
              <a:rPr lang="en-US" sz="3800" dirty="0" err="1" smtClean="0">
                <a:solidFill>
                  <a:schemeClr val="bg1"/>
                </a:solidFill>
              </a:rPr>
              <a:t>талаар</a:t>
            </a:r>
            <a:r>
              <a:rPr lang="en-US" sz="3800" dirty="0" smtClean="0">
                <a:solidFill>
                  <a:schemeClr val="bg1"/>
                </a:solidFill>
              </a:rPr>
              <a:t> </a:t>
            </a:r>
            <a:r>
              <a:rPr lang="en-US" sz="3800" dirty="0" err="1" smtClean="0">
                <a:solidFill>
                  <a:schemeClr val="bg1"/>
                </a:solidFill>
              </a:rPr>
              <a:t>шувуунаас</a:t>
            </a:r>
            <a:r>
              <a:rPr lang="en-US" sz="3800" dirty="0" smtClean="0">
                <a:solidFill>
                  <a:schemeClr val="bg1"/>
                </a:solidFill>
              </a:rPr>
              <a:t> ч  </a:t>
            </a:r>
            <a:r>
              <a:rPr lang="en-US" sz="3800" dirty="0" err="1" smtClean="0">
                <a:solidFill>
                  <a:schemeClr val="bg1"/>
                </a:solidFill>
              </a:rPr>
              <a:t>хүнд</a:t>
            </a:r>
            <a:r>
              <a:rPr lang="en-US" sz="3800" dirty="0" smtClean="0">
                <a:solidFill>
                  <a:schemeClr val="bg1"/>
                </a:solidFill>
              </a:rPr>
              <a:t> </a:t>
            </a:r>
            <a:r>
              <a:rPr lang="en-US" sz="3800" dirty="0" err="1" smtClean="0">
                <a:solidFill>
                  <a:schemeClr val="bg1"/>
                </a:solidFill>
              </a:rPr>
              <a:t>бодолд</a:t>
            </a:r>
            <a:r>
              <a:rPr lang="en-US" sz="3800" dirty="0" smtClean="0">
                <a:solidFill>
                  <a:schemeClr val="bg1"/>
                </a:solidFill>
              </a:rPr>
              <a:t> </a:t>
            </a:r>
            <a:r>
              <a:rPr lang="en-US" sz="3800" dirty="0" err="1" smtClean="0">
                <a:solidFill>
                  <a:schemeClr val="bg1"/>
                </a:solidFill>
              </a:rPr>
              <a:t>автахыг</a:t>
            </a:r>
            <a:r>
              <a:rPr lang="en-US" sz="3800" dirty="0" smtClean="0">
                <a:solidFill>
                  <a:schemeClr val="bg1"/>
                </a:solidFill>
              </a:rPr>
              <a:t>  </a:t>
            </a:r>
            <a:r>
              <a:rPr lang="en-US" sz="3800" dirty="0" err="1" smtClean="0">
                <a:solidFill>
                  <a:schemeClr val="bg1"/>
                </a:solidFill>
              </a:rPr>
              <a:t>хүсдэггүй</a:t>
            </a:r>
            <a:r>
              <a:rPr lang="en-US" sz="3800" dirty="0" smtClean="0">
                <a:solidFill>
                  <a:schemeClr val="bg1"/>
                </a:solidFill>
              </a:rPr>
              <a:t>" </a:t>
            </a:r>
            <a:r>
              <a:rPr lang="en-US" sz="3800" dirty="0" err="1" smtClean="0">
                <a:solidFill>
                  <a:schemeClr val="bg1"/>
                </a:solidFill>
              </a:rPr>
              <a:t>гэж</a:t>
            </a:r>
            <a:r>
              <a:rPr lang="en-US" sz="3800" dirty="0" smtClean="0">
                <a:solidFill>
                  <a:schemeClr val="bg1"/>
                </a:solidFill>
              </a:rPr>
              <a:t> </a:t>
            </a:r>
            <a:r>
              <a:rPr lang="en-US" sz="3800" dirty="0" err="1" smtClean="0">
                <a:solidFill>
                  <a:schemeClr val="bg1"/>
                </a:solidFill>
              </a:rPr>
              <a:t>хэлсэн</a:t>
            </a:r>
            <a:r>
              <a:rPr lang="en-US" sz="3800" dirty="0" smtClean="0">
                <a:solidFill>
                  <a:schemeClr val="bg1"/>
                </a:solidFill>
              </a:rPr>
              <a:t> </a:t>
            </a:r>
            <a:r>
              <a:rPr lang="en-US" sz="3800" dirty="0" err="1" smtClean="0">
                <a:solidFill>
                  <a:schemeClr val="bg1"/>
                </a:solidFill>
              </a:rPr>
              <a:t>бөгөөд</a:t>
            </a:r>
            <a:r>
              <a:rPr lang="en-US" sz="3800" dirty="0" smtClean="0">
                <a:solidFill>
                  <a:schemeClr val="bg1"/>
                </a:solidFill>
              </a:rPr>
              <a:t> </a:t>
            </a:r>
            <a:r>
              <a:rPr lang="en-US" sz="3800" dirty="0" err="1" smtClean="0">
                <a:solidFill>
                  <a:schemeClr val="bg1"/>
                </a:solidFill>
              </a:rPr>
              <a:t>миний</a:t>
            </a:r>
            <a:r>
              <a:rPr lang="en-US" sz="3800" dirty="0" smtClean="0">
                <a:solidFill>
                  <a:schemeClr val="bg1"/>
                </a:solidFill>
              </a:rPr>
              <a:t> </a:t>
            </a:r>
            <a:r>
              <a:rPr lang="en-US" sz="3800" dirty="0" err="1" smtClean="0">
                <a:solidFill>
                  <a:schemeClr val="bg1"/>
                </a:solidFill>
              </a:rPr>
              <a:t>бодлоор</a:t>
            </a:r>
            <a:r>
              <a:rPr lang="en-US" sz="3800" dirty="0" smtClean="0">
                <a:solidFill>
                  <a:schemeClr val="bg1"/>
                </a:solidFill>
              </a:rPr>
              <a:t> </a:t>
            </a:r>
            <a:r>
              <a:rPr lang="en-US" sz="3800" dirty="0" err="1" smtClean="0">
                <a:solidFill>
                  <a:schemeClr val="bg1"/>
                </a:solidFill>
              </a:rPr>
              <a:t>агуу</a:t>
            </a:r>
            <a:r>
              <a:rPr lang="en-US" sz="3800" dirty="0" smtClean="0">
                <a:solidFill>
                  <a:schemeClr val="bg1"/>
                </a:solidFill>
              </a:rPr>
              <a:t> </a:t>
            </a:r>
            <a:r>
              <a:rPr lang="en-US" sz="3800" dirty="0" err="1" smtClean="0">
                <a:solidFill>
                  <a:schemeClr val="bg1"/>
                </a:solidFill>
              </a:rPr>
              <a:t>хайрынхаа</a:t>
            </a:r>
            <a:r>
              <a:rPr lang="en-US" sz="3800" dirty="0" smtClean="0">
                <a:solidFill>
                  <a:schemeClr val="bg1"/>
                </a:solidFill>
              </a:rPr>
              <a:t> </a:t>
            </a:r>
            <a:r>
              <a:rPr lang="en-US" sz="3800" dirty="0" err="1" smtClean="0">
                <a:solidFill>
                  <a:schemeClr val="bg1"/>
                </a:solidFill>
              </a:rPr>
              <a:t>төлөө</a:t>
            </a:r>
            <a:r>
              <a:rPr lang="en-US" sz="3800" dirty="0" smtClean="0">
                <a:solidFill>
                  <a:schemeClr val="bg1"/>
                </a:solidFill>
              </a:rPr>
              <a:t>  </a:t>
            </a:r>
            <a:r>
              <a:rPr lang="en-US" sz="3800" dirty="0" err="1" smtClean="0">
                <a:solidFill>
                  <a:schemeClr val="bg1"/>
                </a:solidFill>
              </a:rPr>
              <a:t>ийм</a:t>
            </a:r>
            <a:r>
              <a:rPr lang="en-US" sz="3800" dirty="0" smtClean="0">
                <a:solidFill>
                  <a:schemeClr val="bg1"/>
                </a:solidFill>
              </a:rPr>
              <a:t> </a:t>
            </a:r>
            <a:r>
              <a:rPr lang="en-US" sz="3800" dirty="0" err="1" smtClean="0">
                <a:solidFill>
                  <a:schemeClr val="bg1"/>
                </a:solidFill>
              </a:rPr>
              <a:t>зүйл</a:t>
            </a:r>
            <a:r>
              <a:rPr lang="en-US" sz="3800" dirty="0" smtClean="0">
                <a:solidFill>
                  <a:schemeClr val="bg1"/>
                </a:solidFill>
              </a:rPr>
              <a:t> </a:t>
            </a:r>
            <a:r>
              <a:rPr lang="en-US" sz="3800" dirty="0" err="1" smtClean="0">
                <a:solidFill>
                  <a:schemeClr val="bg1"/>
                </a:solidFill>
              </a:rPr>
              <a:t>хийсэн</a:t>
            </a:r>
            <a:r>
              <a:rPr lang="en-US" sz="3800" dirty="0" smtClean="0">
                <a:solidFill>
                  <a:schemeClr val="bg1"/>
                </a:solidFill>
              </a:rPr>
              <a:t> </a:t>
            </a:r>
            <a:r>
              <a:rPr lang="en-US" sz="3800" dirty="0" err="1" smtClean="0">
                <a:solidFill>
                  <a:schemeClr val="bg1"/>
                </a:solidFill>
              </a:rPr>
              <a:t>мэт</a:t>
            </a:r>
            <a:r>
              <a:rPr lang="en-US" sz="3800" dirty="0" smtClean="0">
                <a:solidFill>
                  <a:schemeClr val="bg1"/>
                </a:solidFill>
              </a:rPr>
              <a:t>...</a:t>
            </a:r>
          </a:p>
          <a:p>
            <a:r>
              <a:rPr lang="en-US" sz="3800" dirty="0" smtClean="0">
                <a:solidFill>
                  <a:schemeClr val="bg1"/>
                </a:solidFill>
              </a:rPr>
              <a:t>        </a:t>
            </a:r>
            <a:r>
              <a:rPr lang="en-US" sz="3800" dirty="0" err="1" smtClean="0">
                <a:solidFill>
                  <a:schemeClr val="bg1"/>
                </a:solidFill>
              </a:rPr>
              <a:t>Түүний</a:t>
            </a:r>
            <a:r>
              <a:rPr lang="en-US" sz="3800" dirty="0" smtClean="0">
                <a:solidFill>
                  <a:schemeClr val="bg1"/>
                </a:solidFill>
              </a:rPr>
              <a:t> </a:t>
            </a:r>
            <a:r>
              <a:rPr lang="en-US" sz="3800" dirty="0" err="1" smtClean="0">
                <a:solidFill>
                  <a:schemeClr val="bg1"/>
                </a:solidFill>
              </a:rPr>
              <a:t>оршуулгын</a:t>
            </a:r>
            <a:r>
              <a:rPr lang="en-US" sz="3800" dirty="0" smtClean="0">
                <a:solidFill>
                  <a:schemeClr val="bg1"/>
                </a:solidFill>
              </a:rPr>
              <a:t> </a:t>
            </a:r>
            <a:r>
              <a:rPr lang="en-US" sz="3800" dirty="0" err="1" smtClean="0">
                <a:solidFill>
                  <a:schemeClr val="bg1"/>
                </a:solidFill>
              </a:rPr>
              <a:t>ёслолын</a:t>
            </a:r>
            <a:r>
              <a:rPr lang="en-US" sz="3800" dirty="0" smtClean="0">
                <a:solidFill>
                  <a:schemeClr val="bg1"/>
                </a:solidFill>
              </a:rPr>
              <a:t> </a:t>
            </a:r>
            <a:r>
              <a:rPr lang="en-US" sz="3800" dirty="0" err="1" smtClean="0">
                <a:solidFill>
                  <a:schemeClr val="bg1"/>
                </a:solidFill>
              </a:rPr>
              <a:t>гашуудагч</a:t>
            </a:r>
            <a:r>
              <a:rPr lang="en-US" sz="3800" dirty="0" smtClean="0">
                <a:solidFill>
                  <a:schemeClr val="bg1"/>
                </a:solidFill>
              </a:rPr>
              <a:t> </a:t>
            </a:r>
            <a:r>
              <a:rPr lang="en-US" sz="3800" dirty="0" err="1" smtClean="0">
                <a:solidFill>
                  <a:schemeClr val="bg1"/>
                </a:solidFill>
              </a:rPr>
              <a:t>бүхэн</a:t>
            </a:r>
            <a:r>
              <a:rPr lang="en-US" sz="3800" dirty="0" smtClean="0">
                <a:solidFill>
                  <a:schemeClr val="bg1"/>
                </a:solidFill>
              </a:rPr>
              <a:t> Channel-</a:t>
            </a:r>
            <a:r>
              <a:rPr lang="en-US" sz="3800" dirty="0" err="1" smtClean="0">
                <a:solidFill>
                  <a:schemeClr val="bg1"/>
                </a:solidFill>
              </a:rPr>
              <a:t>ийн</a:t>
            </a:r>
            <a:r>
              <a:rPr lang="en-US" sz="3800" dirty="0" smtClean="0">
                <a:solidFill>
                  <a:schemeClr val="bg1"/>
                </a:solidFill>
              </a:rPr>
              <a:t> </a:t>
            </a:r>
            <a:r>
              <a:rPr lang="en-US" sz="3800" dirty="0" err="1" smtClean="0">
                <a:solidFill>
                  <a:schemeClr val="bg1"/>
                </a:solidFill>
              </a:rPr>
              <a:t>даашинз</a:t>
            </a:r>
            <a:r>
              <a:rPr lang="en-US" sz="3800" dirty="0" smtClean="0">
                <a:solidFill>
                  <a:schemeClr val="bg1"/>
                </a:solidFill>
              </a:rPr>
              <a:t> </a:t>
            </a:r>
            <a:r>
              <a:rPr lang="en-US" sz="3800" dirty="0" err="1" smtClean="0">
                <a:solidFill>
                  <a:schemeClr val="bg1"/>
                </a:solidFill>
              </a:rPr>
              <a:t>өмссөн</a:t>
            </a:r>
            <a:r>
              <a:rPr lang="en-US" sz="3800" dirty="0" smtClean="0">
                <a:solidFill>
                  <a:schemeClr val="bg1"/>
                </a:solidFill>
              </a:rPr>
              <a:t> </a:t>
            </a:r>
            <a:r>
              <a:rPr lang="en-US" sz="3800" dirty="0" err="1" smtClean="0">
                <a:solidFill>
                  <a:schemeClr val="bg1"/>
                </a:solidFill>
              </a:rPr>
              <a:t>байсан</a:t>
            </a:r>
            <a:r>
              <a:rPr lang="en-US" sz="3800" dirty="0" smtClean="0">
                <a:solidFill>
                  <a:schemeClr val="bg1"/>
                </a:solidFill>
              </a:rPr>
              <a:t> </a:t>
            </a:r>
            <a:r>
              <a:rPr lang="en-US" sz="3800" dirty="0" err="1" smtClean="0">
                <a:solidFill>
                  <a:schemeClr val="bg1"/>
                </a:solidFill>
              </a:rPr>
              <a:t>нь</a:t>
            </a:r>
            <a:r>
              <a:rPr lang="en-US" sz="3800" dirty="0" smtClean="0">
                <a:solidFill>
                  <a:schemeClr val="bg1"/>
                </a:solidFill>
              </a:rPr>
              <a:t> </a:t>
            </a:r>
            <a:r>
              <a:rPr lang="en-US" sz="3800" dirty="0" err="1" smtClean="0">
                <a:solidFill>
                  <a:schemeClr val="bg1"/>
                </a:solidFill>
              </a:rPr>
              <a:t>загварын</a:t>
            </a:r>
            <a:r>
              <a:rPr lang="en-US" sz="3800" dirty="0" smtClean="0">
                <a:solidFill>
                  <a:schemeClr val="bg1"/>
                </a:solidFill>
              </a:rPr>
              <a:t> </a:t>
            </a:r>
            <a:r>
              <a:rPr lang="en-US" sz="3800" dirty="0" err="1" smtClean="0">
                <a:solidFill>
                  <a:schemeClr val="bg1"/>
                </a:solidFill>
              </a:rPr>
              <a:t>ертөнцийн</a:t>
            </a:r>
            <a:r>
              <a:rPr lang="en-US" sz="3800" dirty="0" smtClean="0">
                <a:solidFill>
                  <a:schemeClr val="bg1"/>
                </a:solidFill>
              </a:rPr>
              <a:t> </a:t>
            </a:r>
            <a:r>
              <a:rPr lang="en-US" sz="3800" dirty="0" err="1" smtClean="0">
                <a:solidFill>
                  <a:schemeClr val="bg1"/>
                </a:solidFill>
              </a:rPr>
              <a:t>хатан</a:t>
            </a:r>
            <a:r>
              <a:rPr lang="en-US" sz="3800" dirty="0" smtClean="0">
                <a:solidFill>
                  <a:schemeClr val="bg1"/>
                </a:solidFill>
              </a:rPr>
              <a:t> </a:t>
            </a:r>
            <a:r>
              <a:rPr lang="en-US" sz="3800" dirty="0" err="1" smtClean="0">
                <a:solidFill>
                  <a:schemeClr val="bg1"/>
                </a:solidFill>
              </a:rPr>
              <a:t>хаан</a:t>
            </a:r>
            <a:r>
              <a:rPr lang="en-US" sz="3800" dirty="0" smtClean="0">
                <a:solidFill>
                  <a:schemeClr val="bg1"/>
                </a:solidFill>
              </a:rPr>
              <a:t> </a:t>
            </a:r>
            <a:r>
              <a:rPr lang="en-US" sz="3800" dirty="0" err="1" smtClean="0">
                <a:solidFill>
                  <a:schemeClr val="bg1"/>
                </a:solidFill>
              </a:rPr>
              <a:t>нь</a:t>
            </a:r>
            <a:r>
              <a:rPr lang="en-US" sz="3800" dirty="0" smtClean="0">
                <a:solidFill>
                  <a:schemeClr val="bg1"/>
                </a:solidFill>
              </a:rPr>
              <a:t> </a:t>
            </a:r>
            <a:r>
              <a:rPr lang="en-US" sz="3800" dirty="0" err="1" smtClean="0">
                <a:solidFill>
                  <a:schemeClr val="bg1"/>
                </a:solidFill>
              </a:rPr>
              <a:t>гагцхүү</a:t>
            </a:r>
            <a:r>
              <a:rPr lang="en-US" sz="3800" dirty="0" smtClean="0">
                <a:solidFill>
                  <a:schemeClr val="bg1"/>
                </a:solidFill>
              </a:rPr>
              <a:t> </a:t>
            </a:r>
            <a:r>
              <a:rPr lang="en-US" sz="3800" dirty="0" err="1" smtClean="0">
                <a:solidFill>
                  <a:schemeClr val="bg1"/>
                </a:solidFill>
              </a:rPr>
              <a:t>тэр</a:t>
            </a:r>
            <a:r>
              <a:rPr lang="en-US" sz="3800" dirty="0" smtClean="0">
                <a:solidFill>
                  <a:schemeClr val="bg1"/>
                </a:solidFill>
              </a:rPr>
              <a:t> </a:t>
            </a:r>
            <a:r>
              <a:rPr lang="en-US" sz="3800" dirty="0" err="1" smtClean="0">
                <a:solidFill>
                  <a:schemeClr val="bg1"/>
                </a:solidFill>
              </a:rPr>
              <a:t>байсныг</a:t>
            </a:r>
            <a:r>
              <a:rPr lang="en-US" sz="3800" dirty="0" smtClean="0">
                <a:solidFill>
                  <a:schemeClr val="bg1"/>
                </a:solidFill>
              </a:rPr>
              <a:t> </a:t>
            </a:r>
            <a:r>
              <a:rPr lang="en-US" sz="3800" dirty="0" err="1" smtClean="0">
                <a:solidFill>
                  <a:schemeClr val="bg1"/>
                </a:solidFill>
              </a:rPr>
              <a:t>гэрчлэх</a:t>
            </a:r>
            <a:r>
              <a:rPr lang="en-US" sz="3800" dirty="0" smtClean="0">
                <a:solidFill>
                  <a:schemeClr val="bg1"/>
                </a:solidFill>
              </a:rPr>
              <a:t> </a:t>
            </a:r>
            <a:r>
              <a:rPr lang="en-US" sz="3800" dirty="0" err="1" smtClean="0">
                <a:solidFill>
                  <a:schemeClr val="bg1"/>
                </a:solidFill>
              </a:rPr>
              <a:t>мэт</a:t>
            </a:r>
            <a:r>
              <a:rPr lang="en-US" sz="3800" dirty="0" smtClean="0">
                <a:solidFill>
                  <a:schemeClr val="bg1"/>
                </a:solidFill>
              </a:rPr>
              <a:t>. </a:t>
            </a:r>
            <a:r>
              <a:rPr lang="en-US" sz="3800" dirty="0" err="1" smtClean="0">
                <a:solidFill>
                  <a:schemeClr val="bg1"/>
                </a:solidFill>
              </a:rPr>
              <a:t>Түүнийг</a:t>
            </a:r>
            <a:r>
              <a:rPr lang="en-US" sz="3800" dirty="0" smtClean="0">
                <a:solidFill>
                  <a:schemeClr val="bg1"/>
                </a:solidFill>
              </a:rPr>
              <a:t> </a:t>
            </a:r>
            <a:r>
              <a:rPr lang="en-US" sz="3800" dirty="0" err="1" smtClean="0">
                <a:solidFill>
                  <a:schemeClr val="bg1"/>
                </a:solidFill>
              </a:rPr>
              <a:t>нас</a:t>
            </a:r>
            <a:r>
              <a:rPr lang="en-US" sz="3800" dirty="0" smtClean="0">
                <a:solidFill>
                  <a:schemeClr val="bg1"/>
                </a:solidFill>
              </a:rPr>
              <a:t> </a:t>
            </a:r>
            <a:r>
              <a:rPr lang="en-US" sz="3800" dirty="0" err="1" smtClean="0">
                <a:solidFill>
                  <a:schemeClr val="bg1"/>
                </a:solidFill>
              </a:rPr>
              <a:t>барснаас</a:t>
            </a:r>
            <a:r>
              <a:rPr lang="en-US" sz="3800" dirty="0" smtClean="0">
                <a:solidFill>
                  <a:schemeClr val="bg1"/>
                </a:solidFill>
              </a:rPr>
              <a:t> 12 </a:t>
            </a:r>
            <a:r>
              <a:rPr lang="en-US" sz="3800" dirty="0" err="1" smtClean="0">
                <a:solidFill>
                  <a:schemeClr val="bg1"/>
                </a:solidFill>
              </a:rPr>
              <a:t>жилийн</a:t>
            </a:r>
            <a:r>
              <a:rPr lang="en-US" sz="3800" dirty="0" smtClean="0">
                <a:solidFill>
                  <a:schemeClr val="bg1"/>
                </a:solidFill>
              </a:rPr>
              <a:t> </a:t>
            </a:r>
            <a:r>
              <a:rPr lang="en-US" sz="3800" dirty="0" err="1" smtClean="0">
                <a:solidFill>
                  <a:schemeClr val="bg1"/>
                </a:solidFill>
              </a:rPr>
              <a:t>дотор</a:t>
            </a:r>
            <a:r>
              <a:rPr lang="en-US" sz="3800" dirty="0" smtClean="0">
                <a:solidFill>
                  <a:schemeClr val="bg1"/>
                </a:solidFill>
              </a:rPr>
              <a:t> </a:t>
            </a:r>
            <a:r>
              <a:rPr lang="en-US" sz="3800" dirty="0" err="1" smtClean="0">
                <a:solidFill>
                  <a:schemeClr val="bg1"/>
                </a:solidFill>
              </a:rPr>
              <a:t>түүний</a:t>
            </a:r>
            <a:r>
              <a:rPr lang="en-US" sz="3800" dirty="0" smtClean="0">
                <a:solidFill>
                  <a:schemeClr val="bg1"/>
                </a:solidFill>
              </a:rPr>
              <a:t> </a:t>
            </a:r>
            <a:r>
              <a:rPr lang="en-US" sz="3800" dirty="0" err="1" smtClean="0">
                <a:solidFill>
                  <a:schemeClr val="bg1"/>
                </a:solidFill>
              </a:rPr>
              <a:t>ажлын</a:t>
            </a:r>
            <a:r>
              <a:rPr lang="en-US" sz="3800" dirty="0" smtClean="0">
                <a:solidFill>
                  <a:schemeClr val="bg1"/>
                </a:solidFill>
              </a:rPr>
              <a:t> </a:t>
            </a:r>
            <a:r>
              <a:rPr lang="en-US" sz="3800" dirty="0" err="1" smtClean="0">
                <a:solidFill>
                  <a:schemeClr val="bg1"/>
                </a:solidFill>
              </a:rPr>
              <a:t>хамтрагч</a:t>
            </a:r>
            <a:r>
              <a:rPr lang="en-US" sz="3800" dirty="0" smtClean="0">
                <a:solidFill>
                  <a:schemeClr val="bg1"/>
                </a:solidFill>
              </a:rPr>
              <a:t>,  </a:t>
            </a:r>
            <a:r>
              <a:rPr lang="en-US" sz="3800" dirty="0" err="1" smtClean="0">
                <a:solidFill>
                  <a:schemeClr val="bg1"/>
                </a:solidFill>
              </a:rPr>
              <a:t>дизайнер</a:t>
            </a:r>
            <a:r>
              <a:rPr lang="en-US" sz="3800" dirty="0" smtClean="0">
                <a:solidFill>
                  <a:schemeClr val="bg1"/>
                </a:solidFill>
              </a:rPr>
              <a:t> Karl Lagerfeld Channel </a:t>
            </a:r>
            <a:r>
              <a:rPr lang="en-US" sz="3800" dirty="0" err="1" smtClean="0">
                <a:solidFill>
                  <a:schemeClr val="bg1"/>
                </a:solidFill>
              </a:rPr>
              <a:t>компанийн</a:t>
            </a:r>
            <a:r>
              <a:rPr lang="en-US" sz="3800" dirty="0" smtClean="0">
                <a:solidFill>
                  <a:schemeClr val="bg1"/>
                </a:solidFill>
              </a:rPr>
              <a:t> </a:t>
            </a:r>
            <a:r>
              <a:rPr lang="en-US" sz="3800" dirty="0" err="1" smtClean="0">
                <a:solidFill>
                  <a:schemeClr val="bg1"/>
                </a:solidFill>
              </a:rPr>
              <a:t>үйл</a:t>
            </a:r>
            <a:r>
              <a:rPr lang="en-US" sz="3800" dirty="0" smtClean="0">
                <a:solidFill>
                  <a:schemeClr val="bg1"/>
                </a:solidFill>
              </a:rPr>
              <a:t> </a:t>
            </a:r>
            <a:r>
              <a:rPr lang="en-US" sz="3800" dirty="0" err="1" smtClean="0">
                <a:solidFill>
                  <a:schemeClr val="bg1"/>
                </a:solidFill>
              </a:rPr>
              <a:t>ажиллагааг</a:t>
            </a:r>
            <a:r>
              <a:rPr lang="en-US" sz="3800" dirty="0" smtClean="0">
                <a:solidFill>
                  <a:schemeClr val="bg1"/>
                </a:solidFill>
              </a:rPr>
              <a:t> </a:t>
            </a:r>
            <a:r>
              <a:rPr lang="en-US" sz="3800" dirty="0" err="1" smtClean="0">
                <a:solidFill>
                  <a:schemeClr val="bg1"/>
                </a:solidFill>
              </a:rPr>
              <a:t>үргэлжлүүлжэ</a:t>
            </a:r>
            <a:r>
              <a:rPr lang="mn-MN" sz="3800" smtClean="0">
                <a:solidFill>
                  <a:schemeClr val="bg1"/>
                </a:solidFill>
              </a:rPr>
              <a:t>э.</a:t>
            </a:r>
            <a:endParaRPr lang="en-US" sz="3800" dirty="0" smtClean="0">
              <a:solidFill>
                <a:schemeClr val="bg1"/>
              </a:solidFill>
            </a:endParaRPr>
          </a:p>
          <a:p>
            <a:r>
              <a:rPr lang="en-US" sz="3800" dirty="0" smtClean="0">
                <a:solidFill>
                  <a:schemeClr val="bg1"/>
                </a:solidFill>
              </a:rPr>
              <a:t>     " </a:t>
            </a:r>
            <a:r>
              <a:rPr lang="en-US" sz="3800" dirty="0" err="1" smtClean="0">
                <a:solidFill>
                  <a:schemeClr val="bg1"/>
                </a:solidFill>
              </a:rPr>
              <a:t>Тансаг</a:t>
            </a:r>
            <a:r>
              <a:rPr lang="en-US" sz="3800" dirty="0" smtClean="0">
                <a:solidFill>
                  <a:schemeClr val="bg1"/>
                </a:solidFill>
              </a:rPr>
              <a:t> </a:t>
            </a:r>
            <a:r>
              <a:rPr lang="en-US" sz="3800" dirty="0" err="1" smtClean="0">
                <a:solidFill>
                  <a:schemeClr val="bg1"/>
                </a:solidFill>
              </a:rPr>
              <a:t>байдал</a:t>
            </a:r>
            <a:r>
              <a:rPr lang="en-US" sz="3800" dirty="0" smtClean="0">
                <a:solidFill>
                  <a:schemeClr val="bg1"/>
                </a:solidFill>
              </a:rPr>
              <a:t> </a:t>
            </a:r>
            <a:r>
              <a:rPr lang="en-US" sz="3800" dirty="0" err="1" smtClean="0">
                <a:solidFill>
                  <a:schemeClr val="bg1"/>
                </a:solidFill>
              </a:rPr>
              <a:t>энгийн</a:t>
            </a:r>
            <a:r>
              <a:rPr lang="en-US" sz="3800" dirty="0" smtClean="0">
                <a:solidFill>
                  <a:schemeClr val="bg1"/>
                </a:solidFill>
              </a:rPr>
              <a:t> , </a:t>
            </a:r>
            <a:r>
              <a:rPr lang="en-US" sz="3800" dirty="0" err="1" smtClean="0">
                <a:solidFill>
                  <a:schemeClr val="bg1"/>
                </a:solidFill>
              </a:rPr>
              <a:t>биед</a:t>
            </a:r>
            <a:r>
              <a:rPr lang="en-US" sz="3800" dirty="0" smtClean="0">
                <a:solidFill>
                  <a:schemeClr val="bg1"/>
                </a:solidFill>
              </a:rPr>
              <a:t> </a:t>
            </a:r>
            <a:r>
              <a:rPr lang="en-US" sz="3800" dirty="0" err="1" smtClean="0">
                <a:solidFill>
                  <a:schemeClr val="bg1"/>
                </a:solidFill>
              </a:rPr>
              <a:t>эвтэйхэн</a:t>
            </a:r>
            <a:r>
              <a:rPr lang="en-US" sz="3800" dirty="0" smtClean="0">
                <a:solidFill>
                  <a:schemeClr val="bg1"/>
                </a:solidFill>
              </a:rPr>
              <a:t> </a:t>
            </a:r>
            <a:r>
              <a:rPr lang="en-US" sz="3800" dirty="0" err="1" smtClean="0">
                <a:solidFill>
                  <a:schemeClr val="bg1"/>
                </a:solidFill>
              </a:rPr>
              <a:t>байх</a:t>
            </a:r>
            <a:r>
              <a:rPr lang="en-US" sz="3800" dirty="0" smtClean="0">
                <a:solidFill>
                  <a:schemeClr val="bg1"/>
                </a:solidFill>
              </a:rPr>
              <a:t> </a:t>
            </a:r>
            <a:r>
              <a:rPr lang="en-US" sz="3800" dirty="0" err="1" smtClean="0">
                <a:solidFill>
                  <a:schemeClr val="bg1"/>
                </a:solidFill>
              </a:rPr>
              <a:t>ёстой</a:t>
            </a:r>
            <a:r>
              <a:rPr lang="en-US" sz="3800" dirty="0" smtClean="0">
                <a:solidFill>
                  <a:schemeClr val="bg1"/>
                </a:solidFill>
              </a:rPr>
              <a:t> "- </a:t>
            </a:r>
            <a:r>
              <a:rPr lang="en-US" sz="3800" dirty="0" err="1" smtClean="0">
                <a:solidFill>
                  <a:schemeClr val="bg1"/>
                </a:solidFill>
              </a:rPr>
              <a:t>үгүй</a:t>
            </a:r>
            <a:r>
              <a:rPr lang="en-US" sz="3800" dirty="0" smtClean="0">
                <a:solidFill>
                  <a:schemeClr val="bg1"/>
                </a:solidFill>
              </a:rPr>
              <a:t> </a:t>
            </a:r>
            <a:r>
              <a:rPr lang="en-US" sz="3800" dirty="0" err="1" smtClean="0">
                <a:solidFill>
                  <a:schemeClr val="bg1"/>
                </a:solidFill>
              </a:rPr>
              <a:t>бол</a:t>
            </a:r>
            <a:r>
              <a:rPr lang="en-US" sz="3800" dirty="0" smtClean="0">
                <a:solidFill>
                  <a:schemeClr val="bg1"/>
                </a:solidFill>
              </a:rPr>
              <a:t> </a:t>
            </a:r>
            <a:r>
              <a:rPr lang="en-US" sz="3800" dirty="0" err="1" smtClean="0">
                <a:solidFill>
                  <a:schemeClr val="bg1"/>
                </a:solidFill>
              </a:rPr>
              <a:t>энэ</a:t>
            </a:r>
            <a:r>
              <a:rPr lang="en-US" sz="3800" dirty="0" smtClean="0">
                <a:solidFill>
                  <a:schemeClr val="bg1"/>
                </a:solidFill>
              </a:rPr>
              <a:t> </a:t>
            </a:r>
            <a:r>
              <a:rPr lang="en-US" sz="3800" dirty="0" err="1" smtClean="0">
                <a:solidFill>
                  <a:schemeClr val="bg1"/>
                </a:solidFill>
              </a:rPr>
              <a:t>нь</a:t>
            </a:r>
            <a:r>
              <a:rPr lang="en-US" sz="3800" dirty="0" smtClean="0">
                <a:solidFill>
                  <a:schemeClr val="bg1"/>
                </a:solidFill>
              </a:rPr>
              <a:t> </a:t>
            </a:r>
            <a:r>
              <a:rPr lang="en-US" sz="3800" dirty="0" err="1" smtClean="0">
                <a:solidFill>
                  <a:schemeClr val="bg1"/>
                </a:solidFill>
              </a:rPr>
              <a:t>тансаг</a:t>
            </a:r>
            <a:r>
              <a:rPr lang="en-US" sz="3800" dirty="0" smtClean="0">
                <a:solidFill>
                  <a:schemeClr val="bg1"/>
                </a:solidFill>
              </a:rPr>
              <a:t>  </a:t>
            </a:r>
            <a:r>
              <a:rPr lang="en-US" sz="3800" dirty="0" err="1" smtClean="0">
                <a:solidFill>
                  <a:schemeClr val="bg1"/>
                </a:solidFill>
              </a:rPr>
              <a:t>байж</a:t>
            </a:r>
            <a:r>
              <a:rPr lang="en-US" sz="3800" dirty="0" smtClean="0">
                <a:solidFill>
                  <a:schemeClr val="bg1"/>
                </a:solidFill>
              </a:rPr>
              <a:t>  </a:t>
            </a:r>
            <a:r>
              <a:rPr lang="en-US" sz="3800" dirty="0" err="1" smtClean="0">
                <a:solidFill>
                  <a:schemeClr val="bg1"/>
                </a:solidFill>
              </a:rPr>
              <a:t>чадахгүй</a:t>
            </a:r>
            <a:r>
              <a:rPr lang="en-US" sz="3800" dirty="0" smtClean="0">
                <a:solidFill>
                  <a:schemeClr val="bg1"/>
                </a:solidFill>
              </a:rPr>
              <a:t> "  </a:t>
            </a:r>
            <a:r>
              <a:rPr lang="en-US" sz="3800" dirty="0" err="1" smtClean="0">
                <a:solidFill>
                  <a:schemeClr val="bg1"/>
                </a:solidFill>
              </a:rPr>
              <a:t>гэсэн</a:t>
            </a:r>
            <a:r>
              <a:rPr lang="en-US" sz="3800" dirty="0" smtClean="0">
                <a:solidFill>
                  <a:schemeClr val="bg1"/>
                </a:solidFill>
              </a:rPr>
              <a:t> </a:t>
            </a:r>
            <a:r>
              <a:rPr lang="en-US" sz="3800" dirty="0" err="1" smtClean="0">
                <a:solidFill>
                  <a:schemeClr val="bg1"/>
                </a:solidFill>
              </a:rPr>
              <a:t>түүний</a:t>
            </a:r>
            <a:r>
              <a:rPr lang="en-US" sz="3800" dirty="0" smtClean="0">
                <a:solidFill>
                  <a:schemeClr val="bg1"/>
                </a:solidFill>
              </a:rPr>
              <a:t> </a:t>
            </a:r>
            <a:r>
              <a:rPr lang="en-US" sz="3800" dirty="0" err="1" smtClean="0">
                <a:solidFill>
                  <a:schemeClr val="bg1"/>
                </a:solidFill>
              </a:rPr>
              <a:t>үг</a:t>
            </a:r>
            <a:r>
              <a:rPr lang="en-US" sz="3800" dirty="0" smtClean="0">
                <a:solidFill>
                  <a:schemeClr val="bg1"/>
                </a:solidFill>
              </a:rPr>
              <a:t> </a:t>
            </a:r>
            <a:r>
              <a:rPr lang="en-US" sz="3800" dirty="0" err="1" smtClean="0">
                <a:solidFill>
                  <a:schemeClr val="bg1"/>
                </a:solidFill>
              </a:rPr>
              <a:t>үнэний</a:t>
            </a:r>
            <a:r>
              <a:rPr lang="en-US" sz="3800" dirty="0" smtClean="0">
                <a:solidFill>
                  <a:schemeClr val="bg1"/>
                </a:solidFill>
              </a:rPr>
              <a:t> </a:t>
            </a:r>
            <a:r>
              <a:rPr lang="en-US" sz="3800" dirty="0" err="1" smtClean="0">
                <a:solidFill>
                  <a:schemeClr val="bg1"/>
                </a:solidFill>
              </a:rPr>
              <a:t>ортой</a:t>
            </a:r>
            <a:r>
              <a:rPr lang="en-US" sz="3800" dirty="0" smtClean="0">
                <a:solidFill>
                  <a:schemeClr val="bg1"/>
                </a:solidFill>
              </a:rPr>
              <a:t> </a:t>
            </a:r>
            <a:r>
              <a:rPr lang="en-US" sz="3800" dirty="0" err="1" smtClean="0">
                <a:solidFill>
                  <a:schemeClr val="bg1"/>
                </a:solidFill>
              </a:rPr>
              <a:t>санагдана</a:t>
            </a:r>
            <a:r>
              <a:rPr lang="en-US" sz="3800" dirty="0" smtClean="0">
                <a:solidFill>
                  <a:schemeClr val="bg1"/>
                </a:solidFill>
              </a:rPr>
              <a:t>. </a:t>
            </a:r>
            <a:r>
              <a:rPr lang="en-US" sz="3800" dirty="0" err="1" smtClean="0">
                <a:solidFill>
                  <a:schemeClr val="bg1"/>
                </a:solidFill>
              </a:rPr>
              <a:t>Зөвхөн</a:t>
            </a:r>
            <a:r>
              <a:rPr lang="en-US" sz="3800" dirty="0" smtClean="0">
                <a:solidFill>
                  <a:schemeClr val="bg1"/>
                </a:solidFill>
              </a:rPr>
              <a:t> </a:t>
            </a:r>
            <a:r>
              <a:rPr lang="en-US" sz="3800" dirty="0" err="1" smtClean="0">
                <a:solidFill>
                  <a:schemeClr val="bg1"/>
                </a:solidFill>
              </a:rPr>
              <a:t>загварын</a:t>
            </a:r>
            <a:r>
              <a:rPr lang="en-US" sz="3800" dirty="0" smtClean="0">
                <a:solidFill>
                  <a:schemeClr val="bg1"/>
                </a:solidFill>
              </a:rPr>
              <a:t> </a:t>
            </a:r>
            <a:r>
              <a:rPr lang="en-US" sz="3800" dirty="0" err="1" smtClean="0">
                <a:solidFill>
                  <a:schemeClr val="bg1"/>
                </a:solidFill>
              </a:rPr>
              <a:t>ертөнцөөр</a:t>
            </a:r>
            <a:r>
              <a:rPr lang="en-US" sz="3800" dirty="0" smtClean="0">
                <a:solidFill>
                  <a:schemeClr val="bg1"/>
                </a:solidFill>
              </a:rPr>
              <a:t> ч </a:t>
            </a:r>
            <a:r>
              <a:rPr lang="en-US" sz="3800" dirty="0" err="1" smtClean="0">
                <a:solidFill>
                  <a:schemeClr val="bg1"/>
                </a:solidFill>
              </a:rPr>
              <a:t>барахгүй</a:t>
            </a:r>
            <a:r>
              <a:rPr lang="en-US" sz="3800" dirty="0" smtClean="0">
                <a:solidFill>
                  <a:schemeClr val="bg1"/>
                </a:solidFill>
              </a:rPr>
              <a:t> </a:t>
            </a:r>
            <a:r>
              <a:rPr lang="en-US" sz="3800" dirty="0" err="1" smtClean="0">
                <a:solidFill>
                  <a:schemeClr val="bg1"/>
                </a:solidFill>
              </a:rPr>
              <a:t>аливаа</a:t>
            </a:r>
            <a:r>
              <a:rPr lang="en-US" sz="3800" dirty="0" smtClean="0">
                <a:solidFill>
                  <a:schemeClr val="bg1"/>
                </a:solidFill>
              </a:rPr>
              <a:t> </a:t>
            </a:r>
            <a:r>
              <a:rPr lang="en-US" sz="3800" dirty="0" err="1" smtClean="0">
                <a:solidFill>
                  <a:schemeClr val="bg1"/>
                </a:solidFill>
              </a:rPr>
              <a:t>зүйл</a:t>
            </a:r>
            <a:r>
              <a:rPr lang="en-US" sz="3800" dirty="0" smtClean="0">
                <a:solidFill>
                  <a:schemeClr val="bg1"/>
                </a:solidFill>
              </a:rPr>
              <a:t> </a:t>
            </a:r>
            <a:r>
              <a:rPr lang="en-US" sz="3800" dirty="0" err="1" smtClean="0">
                <a:solidFill>
                  <a:schemeClr val="bg1"/>
                </a:solidFill>
              </a:rPr>
              <a:t>хамгийн</a:t>
            </a:r>
            <a:r>
              <a:rPr lang="en-US" sz="3800" dirty="0" smtClean="0">
                <a:solidFill>
                  <a:schemeClr val="bg1"/>
                </a:solidFill>
              </a:rPr>
              <a:t> </a:t>
            </a:r>
            <a:r>
              <a:rPr lang="en-US" sz="3800" dirty="0" err="1" smtClean="0">
                <a:solidFill>
                  <a:schemeClr val="bg1"/>
                </a:solidFill>
              </a:rPr>
              <a:t>энгийн</a:t>
            </a:r>
            <a:r>
              <a:rPr lang="en-US" sz="3800" dirty="0" smtClean="0">
                <a:solidFill>
                  <a:schemeClr val="bg1"/>
                </a:solidFill>
              </a:rPr>
              <a:t> </a:t>
            </a:r>
            <a:r>
              <a:rPr lang="en-US" sz="3800" dirty="0" err="1" smtClean="0">
                <a:solidFill>
                  <a:schemeClr val="bg1"/>
                </a:solidFill>
              </a:rPr>
              <a:t>байх</a:t>
            </a:r>
            <a:r>
              <a:rPr lang="en-US" sz="3800" dirty="0" smtClean="0">
                <a:solidFill>
                  <a:schemeClr val="bg1"/>
                </a:solidFill>
              </a:rPr>
              <a:t> </a:t>
            </a:r>
            <a:r>
              <a:rPr lang="en-US" sz="3800" dirty="0" err="1" smtClean="0">
                <a:solidFill>
                  <a:schemeClr val="bg1"/>
                </a:solidFill>
              </a:rPr>
              <a:t>тусмаа</a:t>
            </a:r>
            <a:r>
              <a:rPr lang="en-US" sz="3800" dirty="0" smtClean="0">
                <a:solidFill>
                  <a:schemeClr val="bg1"/>
                </a:solidFill>
              </a:rPr>
              <a:t> </a:t>
            </a:r>
            <a:r>
              <a:rPr lang="en-US" sz="3800" dirty="0" err="1" smtClean="0">
                <a:solidFill>
                  <a:schemeClr val="bg1"/>
                </a:solidFill>
              </a:rPr>
              <a:t>түүнийхээ</a:t>
            </a:r>
            <a:r>
              <a:rPr lang="en-US" sz="3800" dirty="0" smtClean="0">
                <a:solidFill>
                  <a:schemeClr val="bg1"/>
                </a:solidFill>
              </a:rPr>
              <a:t> </a:t>
            </a:r>
            <a:r>
              <a:rPr lang="en-US" sz="3800" dirty="0" err="1" smtClean="0">
                <a:solidFill>
                  <a:schemeClr val="bg1"/>
                </a:solidFill>
              </a:rPr>
              <a:t>хэрээр</a:t>
            </a:r>
            <a:r>
              <a:rPr lang="en-US" sz="3800" dirty="0" smtClean="0">
                <a:solidFill>
                  <a:schemeClr val="bg1"/>
                </a:solidFill>
              </a:rPr>
              <a:t> </a:t>
            </a:r>
            <a:r>
              <a:rPr lang="en-US" sz="3800" dirty="0" err="1" smtClean="0">
                <a:solidFill>
                  <a:schemeClr val="bg1"/>
                </a:solidFill>
              </a:rPr>
              <a:t>тансаг</a:t>
            </a:r>
            <a:r>
              <a:rPr lang="en-US" sz="3800" dirty="0" smtClean="0">
                <a:solidFill>
                  <a:schemeClr val="bg1"/>
                </a:solidFill>
              </a:rPr>
              <a:t> </a:t>
            </a:r>
            <a:r>
              <a:rPr lang="en-US" sz="3800" dirty="0" err="1" smtClean="0">
                <a:solidFill>
                  <a:schemeClr val="bg1"/>
                </a:solidFill>
              </a:rPr>
              <a:t>байдаг</a:t>
            </a:r>
            <a:r>
              <a:rPr lang="en-US" sz="3800" dirty="0" smtClean="0">
                <a:solidFill>
                  <a:schemeClr val="bg1"/>
                </a:solidFill>
              </a:rPr>
              <a:t> </a:t>
            </a:r>
            <a:r>
              <a:rPr lang="en-US" sz="3800" dirty="0" err="1" smtClean="0">
                <a:solidFill>
                  <a:schemeClr val="bg1"/>
                </a:solidFill>
              </a:rPr>
              <a:t>гэдгийг</a:t>
            </a:r>
            <a:r>
              <a:rPr lang="en-US" sz="3800" dirty="0" smtClean="0">
                <a:solidFill>
                  <a:schemeClr val="bg1"/>
                </a:solidFill>
              </a:rPr>
              <a:t> </a:t>
            </a:r>
            <a:r>
              <a:rPr lang="en-US" sz="3800" dirty="0" err="1" smtClean="0">
                <a:solidFill>
                  <a:schemeClr val="bg1"/>
                </a:solidFill>
              </a:rPr>
              <a:t>ойлгуулсан</a:t>
            </a:r>
            <a:r>
              <a:rPr lang="en-US" sz="3800" dirty="0" smtClean="0">
                <a:solidFill>
                  <a:schemeClr val="bg1"/>
                </a:solidFill>
              </a:rPr>
              <a:t> Coco Channel  -</a:t>
            </a:r>
            <a:r>
              <a:rPr lang="en-US" sz="3800" dirty="0" err="1" smtClean="0">
                <a:solidFill>
                  <a:schemeClr val="bg1"/>
                </a:solidFill>
              </a:rPr>
              <a:t>даа</a:t>
            </a:r>
            <a:r>
              <a:rPr lang="en-US" sz="3800" dirty="0" smtClean="0">
                <a:solidFill>
                  <a:schemeClr val="bg1"/>
                </a:solidFill>
              </a:rPr>
              <a:t> </a:t>
            </a:r>
            <a:r>
              <a:rPr lang="en-US" sz="3800" dirty="0" err="1" smtClean="0">
                <a:solidFill>
                  <a:schemeClr val="bg1"/>
                </a:solidFill>
              </a:rPr>
              <a:t>баярлалаа</a:t>
            </a:r>
            <a:r>
              <a:rPr lang="en-US" sz="3800" dirty="0" smtClean="0">
                <a:solidFill>
                  <a:schemeClr val="bg1"/>
                </a:solidFill>
              </a:rPr>
              <a:t>. </a:t>
            </a:r>
          </a:p>
          <a:p>
            <a:endParaRPr lang="en-US" dirty="0">
              <a:solidFill>
                <a:schemeClr val="bg1"/>
              </a:solidFill>
            </a:endParaRPr>
          </a:p>
        </p:txBody>
      </p:sp>
      <p:pic>
        <p:nvPicPr>
          <p:cNvPr id="4" name="BLOGGER_PHOTO_ID_5447941577103331298" descr="http://3.bp.blogspot.com/_4QtDM6HfOCY/S5r5__xTT-I/AAAAAAAAIos/NTg3ZEO5tHQ/s400/3.jpg">
            <a:hlinkClick r:id="rId2"/>
          </p:cNvPr>
          <p:cNvPicPr/>
          <p:nvPr/>
        </p:nvPicPr>
        <p:blipFill>
          <a:blip r:embed="rId3" cstate="print"/>
          <a:srcRect/>
          <a:stretch>
            <a:fillRect/>
          </a:stretch>
        </p:blipFill>
        <p:spPr bwMode="auto">
          <a:xfrm>
            <a:off x="179512" y="260648"/>
            <a:ext cx="2952328"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solidFill>
                  <a:schemeClr val="bg1"/>
                </a:solidFill>
              </a:rPr>
              <a:t>Д</a:t>
            </a:r>
            <a:r>
              <a:rPr lang="mn-MN" dirty="0" smtClean="0">
                <a:solidFill>
                  <a:schemeClr val="bg1"/>
                </a:solidFill>
              </a:rPr>
              <a:t>үгнэлт</a:t>
            </a:r>
            <a:endParaRPr lang="en-US" dirty="0">
              <a:solidFill>
                <a:schemeClr val="bg1"/>
              </a:solidFill>
            </a:endParaRPr>
          </a:p>
        </p:txBody>
      </p:sp>
      <p:sp>
        <p:nvSpPr>
          <p:cNvPr id="3" name="Content Placeholder 2"/>
          <p:cNvSpPr>
            <a:spLocks noGrp="1"/>
          </p:cNvSpPr>
          <p:nvPr>
            <p:ph idx="1"/>
          </p:nvPr>
        </p:nvSpPr>
        <p:spPr/>
        <p:txBody>
          <a:bodyPr/>
          <a:lstStyle/>
          <a:p>
            <a:pPr>
              <a:buNone/>
            </a:pPr>
            <a:r>
              <a:rPr lang="mn-MN" dirty="0" smtClean="0">
                <a:solidFill>
                  <a:schemeClr val="bg1"/>
                </a:solidFill>
              </a:rPr>
              <a:t>         Энэхүү гайхалтай эмэгтэйн түүхтэй танилцсанаар хүн хүсэл мөрөөдөл, зорилготой байхад юунд хүрч болохыг ойлгосон. Түүний амьдрал шулуун дардан байгаагүй мөн энгийн нэг гэр бүлээс гаралтай мөртлөө дэлхийд нэрээ мөнхөлж чадсан байна. Эндээс харахад бид мөнгө, эд баялаггуй байсан ч хүсэл мөрөөдөл зорилготой амьдрах ёстой. Бид яагаад энэ гайхалтай эмэгтэйтээ адил дэлхийд нэрээ мөнхөлж болохгуй гэж........</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207</TotalTime>
  <Words>546</Words>
  <Application>Microsoft Office PowerPoint</Application>
  <PresentationFormat>On-screen Show (4:3)</PresentationFormat>
  <Paragraphs>28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    </vt:lpstr>
      <vt:lpstr>Түүний амьдрал</vt:lpstr>
      <vt:lpstr>Хувийн амьдрал</vt:lpstr>
      <vt:lpstr>Хангалуун амьдрал нь эцэс болсон ч Channel  хэзээ ч хүсэл мөрөөдлөөсөө шантраагүй юм. Etienne -ий бэлэглэж байсан үнэтэй цэнэтэй бүхнээ зарж жижигхэн өрөө хөлслөн малгай хийж   эхэлсэн бөгөөд Arthur Boy Capel -тай дахин учирч тэдний хайр дурлалын роман нь эхэлсэн.  Цуутай зохиолчын дэмжлэгтэйгээр Сhannel  өөрийн дэлгүүрээ нээж шуугисан их амжилтых нь гараа нь эхэлсэн түүхтэй. Удалгүй Артур автомашины осолд ороход КоКо нэг их санаа зоволгүй өөрийн ажилдаа шамдан орсон юм .  </vt:lpstr>
      <vt:lpstr>Логоны үүсэл</vt:lpstr>
      <vt:lpstr>Coco shanel.ийн оргил үе</vt:lpstr>
      <vt:lpstr>Slide 7</vt:lpstr>
      <vt:lpstr>Slide 8</vt:lpstr>
      <vt:lpstr> Ингээд Коко Шанел-н хэлсэн үгсээс хүргэе.  </vt:lpstr>
      <vt:lpstr>Slide 10</vt:lpstr>
      <vt:lpstr>Slide 11</vt:lpstr>
      <vt:lpstr>Дүгнэлт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Home</dc:creator>
  <cp:lastModifiedBy>esra</cp:lastModifiedBy>
  <cp:revision>27</cp:revision>
  <dcterms:created xsi:type="dcterms:W3CDTF">2012-11-14T19:44:07Z</dcterms:created>
  <dcterms:modified xsi:type="dcterms:W3CDTF">2012-11-15T17:26:51Z</dcterms:modified>
</cp:coreProperties>
</file>