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923F103-BC34-4FE4-A40E-EDDEECFDA5D0}" type="datetimeFigureOut">
              <a:rPr lang="en-US" smtClean="0"/>
              <a:pPr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299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474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037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040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561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49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56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31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736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806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324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835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81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40180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290332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613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54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E451C3-0FF4-47C4-B829-773ADF60F88C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172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9214" y="3004472"/>
            <a:ext cx="6815669" cy="1515533"/>
          </a:xfrm>
        </p:spPr>
        <p:txBody>
          <a:bodyPr/>
          <a:lstStyle/>
          <a:p>
            <a:r>
              <a:rPr lang="en-US" b="1" dirty="0" err="1"/>
              <a:t>Дорнодын</a:t>
            </a:r>
            <a:r>
              <a:rPr lang="en-US" b="1" dirty="0"/>
              <a:t> </a:t>
            </a:r>
            <a:r>
              <a:rPr lang="en-US" b="1" dirty="0" err="1"/>
              <a:t>хээр</a:t>
            </a:r>
            <a:r>
              <a:rPr lang="en-US" b="1" dirty="0"/>
              <a:t> </a:t>
            </a:r>
            <a:r>
              <a:rPr lang="en-US" b="1" dirty="0" err="1"/>
              <a:t>тал</a:t>
            </a:r>
            <a:r>
              <a:rPr lang="en-US" b="1" dirty="0"/>
              <a:t> </a:t>
            </a:r>
            <a:r>
              <a:rPr lang="en-US" b="1" dirty="0" err="1"/>
              <a:t>дэлхийн</a:t>
            </a:r>
            <a:r>
              <a:rPr lang="en-US" b="1" dirty="0"/>
              <a:t> </a:t>
            </a:r>
            <a:r>
              <a:rPr lang="en-US" b="1" dirty="0" err="1"/>
              <a:t>байгалийн</a:t>
            </a:r>
            <a:r>
              <a:rPr lang="en-US" b="1" dirty="0"/>
              <a:t> </a:t>
            </a:r>
            <a:r>
              <a:rPr lang="en-US" b="1" dirty="0" err="1"/>
              <a:t>үнэт</a:t>
            </a:r>
            <a:r>
              <a:rPr lang="en-US" b="1" dirty="0"/>
              <a:t> </a:t>
            </a:r>
            <a:r>
              <a:rPr lang="en-US" b="1" dirty="0" err="1"/>
              <a:t>өв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4926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 smtClean="0"/>
              <a:t>Агууллага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mn-MN" b="1" dirty="0" smtClean="0"/>
              <a:t>Хөрсийг яагаад судаллах болсон бэ </a:t>
            </a:r>
            <a:r>
              <a:rPr lang="en-US" b="1" dirty="0" smtClean="0"/>
              <a:t>?</a:t>
            </a:r>
          </a:p>
          <a:p>
            <a:r>
              <a:rPr lang="en-US" b="1" i="1" dirty="0" err="1"/>
              <a:t>Хөрсний</a:t>
            </a:r>
            <a:r>
              <a:rPr lang="en-US" b="1" i="1" dirty="0"/>
              <a:t> </a:t>
            </a:r>
            <a:r>
              <a:rPr lang="en-US" b="1" i="1" dirty="0" err="1"/>
              <a:t>судалгаагаа</a:t>
            </a:r>
            <a:r>
              <a:rPr lang="en-US" b="1" i="1" dirty="0"/>
              <a:t> </a:t>
            </a:r>
            <a:r>
              <a:rPr lang="en-US" b="1" i="1" dirty="0" err="1"/>
              <a:t>яаж</a:t>
            </a:r>
            <a:r>
              <a:rPr lang="en-US" b="1" i="1" dirty="0"/>
              <a:t> </a:t>
            </a:r>
            <a:r>
              <a:rPr lang="en-US" b="1" i="1" dirty="0" err="1"/>
              <a:t>хийдэг</a:t>
            </a:r>
            <a:r>
              <a:rPr lang="en-US" b="1" i="1" dirty="0"/>
              <a:t> </a:t>
            </a:r>
            <a:r>
              <a:rPr lang="en-US" b="1" i="1" dirty="0" err="1"/>
              <a:t>вэ</a:t>
            </a:r>
            <a:r>
              <a:rPr lang="en-US" b="1" i="1" dirty="0" smtClean="0"/>
              <a:t>?</a:t>
            </a:r>
          </a:p>
          <a:p>
            <a:r>
              <a:rPr lang="en-US" b="1" i="1" dirty="0" err="1"/>
              <a:t>Таныг</a:t>
            </a:r>
            <a:r>
              <a:rPr lang="en-US" b="1" i="1" dirty="0"/>
              <a:t> </a:t>
            </a:r>
            <a:r>
              <a:rPr lang="en-US" b="1" i="1" dirty="0" err="1"/>
              <a:t>Дорнодын</a:t>
            </a:r>
            <a:r>
              <a:rPr lang="en-US" b="1" i="1" dirty="0"/>
              <a:t> </a:t>
            </a:r>
            <a:r>
              <a:rPr lang="en-US" b="1" i="1" dirty="0" err="1"/>
              <a:t>хөрсийг</a:t>
            </a:r>
            <a:r>
              <a:rPr lang="en-US" b="1" i="1" dirty="0"/>
              <a:t> </a:t>
            </a:r>
            <a:r>
              <a:rPr lang="en-US" b="1" i="1" dirty="0" err="1"/>
              <a:t>маш</a:t>
            </a:r>
            <a:r>
              <a:rPr lang="en-US" b="1" i="1" dirty="0"/>
              <a:t> </a:t>
            </a:r>
            <a:r>
              <a:rPr lang="en-US" b="1" i="1" dirty="0" err="1"/>
              <a:t>ховор</a:t>
            </a:r>
            <a:r>
              <a:rPr lang="en-US" b="1" i="1" dirty="0"/>
              <a:t> </a:t>
            </a:r>
            <a:r>
              <a:rPr lang="en-US" b="1" i="1" dirty="0" err="1"/>
              <a:t>хөрс</a:t>
            </a:r>
            <a:r>
              <a:rPr lang="en-US" b="1" i="1" dirty="0"/>
              <a:t> </a:t>
            </a:r>
            <a:r>
              <a:rPr lang="en-US" b="1" i="1" dirty="0" err="1"/>
              <a:t>болохыг</a:t>
            </a:r>
            <a:r>
              <a:rPr lang="en-US" b="1" i="1" dirty="0"/>
              <a:t> </a:t>
            </a:r>
            <a:r>
              <a:rPr lang="en-US" b="1" i="1" dirty="0" err="1"/>
              <a:t>тогтоосон</a:t>
            </a:r>
            <a:r>
              <a:rPr lang="en-US" b="1" i="1" dirty="0"/>
              <a:t> </a:t>
            </a:r>
            <a:r>
              <a:rPr lang="en-US" b="1" i="1" dirty="0" err="1"/>
              <a:t>гэж</a:t>
            </a:r>
            <a:r>
              <a:rPr lang="en-US" b="1" i="1" dirty="0"/>
              <a:t> </a:t>
            </a:r>
            <a:r>
              <a:rPr lang="en-US" b="1" i="1" dirty="0" err="1"/>
              <a:t>сонссон</a:t>
            </a:r>
            <a:r>
              <a:rPr lang="en-US" b="1" i="1" dirty="0" smtClean="0"/>
              <a:t>?</a:t>
            </a:r>
          </a:p>
          <a:p>
            <a:r>
              <a:rPr lang="en-US" b="1" i="1" dirty="0" err="1"/>
              <a:t>Тэгвэл</a:t>
            </a:r>
            <a:r>
              <a:rPr lang="en-US" b="1" i="1" dirty="0"/>
              <a:t> </a:t>
            </a:r>
            <a:r>
              <a:rPr lang="en-US" b="1" i="1" dirty="0" err="1"/>
              <a:t>энэ</a:t>
            </a:r>
            <a:r>
              <a:rPr lang="en-US" b="1" i="1" dirty="0"/>
              <a:t> </a:t>
            </a:r>
            <a:r>
              <a:rPr lang="en-US" b="1" i="1" dirty="0" err="1"/>
              <a:t>газар</a:t>
            </a:r>
            <a:r>
              <a:rPr lang="en-US" b="1" i="1" dirty="0"/>
              <a:t> </a:t>
            </a:r>
            <a:r>
              <a:rPr lang="en-US" b="1" i="1" dirty="0" err="1"/>
              <a:t>нутгийн</a:t>
            </a:r>
            <a:r>
              <a:rPr lang="en-US" b="1" i="1" dirty="0"/>
              <a:t> </a:t>
            </a:r>
            <a:r>
              <a:rPr lang="en-US" b="1" i="1" dirty="0" err="1"/>
              <a:t>хөрсийг</a:t>
            </a:r>
            <a:r>
              <a:rPr lang="en-US" b="1" i="1" dirty="0"/>
              <a:t> </a:t>
            </a:r>
            <a:r>
              <a:rPr lang="en-US" b="1" i="1" dirty="0" err="1"/>
              <a:t>бид</a:t>
            </a:r>
            <a:r>
              <a:rPr lang="en-US" b="1" i="1" dirty="0"/>
              <a:t> </a:t>
            </a:r>
            <a:r>
              <a:rPr lang="en-US" b="1" i="1" dirty="0" err="1"/>
              <a:t>ашиглаж</a:t>
            </a:r>
            <a:r>
              <a:rPr lang="en-US" b="1" i="1" dirty="0"/>
              <a:t> </a:t>
            </a:r>
            <a:r>
              <a:rPr lang="en-US" b="1" i="1" dirty="0" err="1"/>
              <a:t>болохгүй</a:t>
            </a:r>
            <a:r>
              <a:rPr lang="en-US" b="1" i="1" dirty="0"/>
              <a:t> </a:t>
            </a:r>
            <a:r>
              <a:rPr lang="en-US" b="1" i="1" dirty="0" err="1"/>
              <a:t>гэсэн</a:t>
            </a:r>
            <a:r>
              <a:rPr lang="en-US" b="1" i="1" dirty="0"/>
              <a:t> </a:t>
            </a:r>
            <a:r>
              <a:rPr lang="en-US" b="1" i="1" dirty="0" err="1"/>
              <a:t>үг</a:t>
            </a:r>
            <a:r>
              <a:rPr lang="en-US" b="1" i="1" dirty="0"/>
              <a:t> </a:t>
            </a:r>
            <a:r>
              <a:rPr lang="en-US" b="1" i="1" dirty="0" err="1"/>
              <a:t>үү</a:t>
            </a:r>
            <a:r>
              <a:rPr lang="en-US" b="1" i="1" dirty="0" smtClean="0"/>
              <a:t>?</a:t>
            </a:r>
          </a:p>
          <a:p>
            <a:r>
              <a:rPr lang="en-US" b="1" i="1" dirty="0" err="1"/>
              <a:t>Ийм</a:t>
            </a:r>
            <a:r>
              <a:rPr lang="en-US" b="1" i="1" dirty="0"/>
              <a:t> </a:t>
            </a:r>
            <a:r>
              <a:rPr lang="en-US" b="1" i="1" dirty="0" err="1"/>
              <a:t>хөрсийг</a:t>
            </a:r>
            <a:r>
              <a:rPr lang="en-US" b="1" i="1" dirty="0"/>
              <a:t> </a:t>
            </a:r>
            <a:r>
              <a:rPr lang="en-US" b="1" i="1" dirty="0" err="1"/>
              <a:t>хамгаалахын</a:t>
            </a:r>
            <a:r>
              <a:rPr lang="en-US" b="1" i="1" dirty="0"/>
              <a:t> </a:t>
            </a:r>
            <a:r>
              <a:rPr lang="en-US" b="1" i="1" dirty="0" err="1"/>
              <a:t>тулд</a:t>
            </a:r>
            <a:r>
              <a:rPr lang="en-US" b="1" i="1" dirty="0"/>
              <a:t> </a:t>
            </a:r>
            <a:r>
              <a:rPr lang="en-US" b="1" i="1" dirty="0" err="1"/>
              <a:t>юу</a:t>
            </a:r>
            <a:r>
              <a:rPr lang="en-US" b="1" i="1" dirty="0"/>
              <a:t> </a:t>
            </a:r>
            <a:r>
              <a:rPr lang="en-US" b="1" i="1" dirty="0" err="1"/>
              <a:t>хийх</a:t>
            </a:r>
            <a:r>
              <a:rPr lang="en-US" b="1" i="1" dirty="0"/>
              <a:t> </a:t>
            </a:r>
            <a:r>
              <a:rPr lang="en-US" b="1" i="1" dirty="0" err="1"/>
              <a:t>ёстой</a:t>
            </a:r>
            <a:r>
              <a:rPr lang="en-US" b="1" i="1" dirty="0"/>
              <a:t> </a:t>
            </a:r>
            <a:r>
              <a:rPr lang="en-US" b="1" i="1" dirty="0" err="1"/>
              <a:t>вэ</a:t>
            </a:r>
            <a:r>
              <a:rPr lang="en-US" b="1" i="1" dirty="0" smtClean="0"/>
              <a:t>?</a:t>
            </a:r>
          </a:p>
          <a:p>
            <a:r>
              <a:rPr lang="en-US" b="1" i="1" dirty="0" err="1"/>
              <a:t>Ер</a:t>
            </a:r>
            <a:r>
              <a:rPr lang="en-US" b="1" i="1" dirty="0"/>
              <a:t> </a:t>
            </a:r>
            <a:r>
              <a:rPr lang="en-US" b="1" i="1" dirty="0" err="1"/>
              <a:t>нь</a:t>
            </a:r>
            <a:r>
              <a:rPr lang="en-US" b="1" i="1" dirty="0"/>
              <a:t> </a:t>
            </a:r>
            <a:r>
              <a:rPr lang="en-US" b="1" i="1" dirty="0" err="1"/>
              <a:t>Монгол</a:t>
            </a:r>
            <a:r>
              <a:rPr lang="en-US" b="1" i="1" dirty="0"/>
              <a:t> </a:t>
            </a:r>
            <a:r>
              <a:rPr lang="en-US" b="1" i="1" dirty="0" err="1"/>
              <a:t>орны</a:t>
            </a:r>
            <a:r>
              <a:rPr lang="en-US" b="1" i="1" dirty="0"/>
              <a:t> </a:t>
            </a:r>
            <a:r>
              <a:rPr lang="en-US" b="1" i="1" dirty="0" err="1"/>
              <a:t>ихэнх</a:t>
            </a:r>
            <a:r>
              <a:rPr lang="en-US" b="1" i="1" dirty="0"/>
              <a:t> </a:t>
            </a:r>
            <a:r>
              <a:rPr lang="en-US" b="1" i="1" dirty="0" err="1"/>
              <a:t>газар</a:t>
            </a:r>
            <a:r>
              <a:rPr lang="en-US" b="1" i="1" dirty="0"/>
              <a:t> </a:t>
            </a:r>
            <a:r>
              <a:rPr lang="en-US" b="1" i="1" dirty="0" err="1"/>
              <a:t>нутгийн</a:t>
            </a:r>
            <a:r>
              <a:rPr lang="en-US" b="1" i="1" dirty="0"/>
              <a:t> </a:t>
            </a:r>
            <a:r>
              <a:rPr lang="en-US" b="1" i="1" dirty="0" err="1"/>
              <a:t>хөрсийг</a:t>
            </a:r>
            <a:r>
              <a:rPr lang="en-US" b="1" i="1" dirty="0"/>
              <a:t> </a:t>
            </a:r>
            <a:r>
              <a:rPr lang="en-US" b="1" i="1" dirty="0" err="1"/>
              <a:t>судалсан</a:t>
            </a:r>
            <a:r>
              <a:rPr lang="en-US" b="1" i="1" dirty="0"/>
              <a:t> </a:t>
            </a:r>
            <a:r>
              <a:rPr lang="en-US" b="1" i="1" dirty="0" err="1"/>
              <a:t>хүний</a:t>
            </a:r>
            <a:r>
              <a:rPr lang="en-US" b="1" i="1" dirty="0"/>
              <a:t> </a:t>
            </a:r>
            <a:r>
              <a:rPr lang="en-US" b="1" i="1" dirty="0" err="1"/>
              <a:t>хувьд</a:t>
            </a:r>
            <a:r>
              <a:rPr lang="en-US" b="1" i="1" dirty="0"/>
              <a:t> </a:t>
            </a:r>
            <a:r>
              <a:rPr lang="en-US" b="1" i="1" dirty="0" err="1"/>
              <a:t>манай</a:t>
            </a:r>
            <a:r>
              <a:rPr lang="en-US" b="1" i="1" dirty="0"/>
              <a:t> </a:t>
            </a:r>
            <a:r>
              <a:rPr lang="en-US" b="1" i="1" dirty="0" err="1"/>
              <a:t>хөрсний</a:t>
            </a:r>
            <a:r>
              <a:rPr lang="en-US" b="1" i="1" dirty="0"/>
              <a:t> </a:t>
            </a:r>
            <a:r>
              <a:rPr lang="en-US" b="1" i="1" dirty="0" err="1"/>
              <a:t>байдал</a:t>
            </a:r>
            <a:r>
              <a:rPr lang="en-US" b="1" i="1" dirty="0"/>
              <a:t> </a:t>
            </a:r>
            <a:r>
              <a:rPr lang="en-US" b="1" i="1" dirty="0" err="1"/>
              <a:t>ямар</a:t>
            </a:r>
            <a:r>
              <a:rPr lang="en-US" b="1" i="1" dirty="0"/>
              <a:t> </a:t>
            </a:r>
            <a:r>
              <a:rPr lang="en-US" b="1" i="1" dirty="0" err="1"/>
              <a:t>байна</a:t>
            </a:r>
            <a:r>
              <a:rPr lang="en-US" b="1" i="1" dirty="0"/>
              <a:t> </a:t>
            </a:r>
            <a:r>
              <a:rPr lang="en-US" b="1" i="1" dirty="0" err="1"/>
              <a:t>гэж</a:t>
            </a:r>
            <a:r>
              <a:rPr lang="en-US" b="1" i="1" dirty="0"/>
              <a:t> </a:t>
            </a:r>
            <a:r>
              <a:rPr lang="en-US" b="1" i="1" dirty="0" err="1"/>
              <a:t>та</a:t>
            </a:r>
            <a:r>
              <a:rPr lang="en-US" b="1" i="1" dirty="0"/>
              <a:t> </a:t>
            </a:r>
            <a:r>
              <a:rPr lang="en-US" b="1" i="1" dirty="0" err="1"/>
              <a:t>бодож</a:t>
            </a:r>
            <a:r>
              <a:rPr lang="en-US" b="1" i="1" dirty="0"/>
              <a:t> </a:t>
            </a:r>
            <a:r>
              <a:rPr lang="en-US" b="1" i="1" dirty="0" err="1"/>
              <a:t>байна</a:t>
            </a:r>
            <a:r>
              <a:rPr lang="en-US" b="1" i="1" dirty="0"/>
              <a:t> </a:t>
            </a:r>
            <a:r>
              <a:rPr lang="en-US" b="1" i="1" dirty="0" err="1"/>
              <a:t>вэ</a:t>
            </a:r>
            <a:r>
              <a:rPr lang="en-US" b="1" i="1" dirty="0"/>
              <a:t>?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5818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err="1" smtClean="0"/>
              <a:t>Та</a:t>
            </a:r>
            <a:r>
              <a:rPr lang="en-US" b="1" i="1" dirty="0" smtClean="0"/>
              <a:t> </a:t>
            </a:r>
            <a:r>
              <a:rPr lang="en-US" b="1" i="1" dirty="0" err="1"/>
              <a:t>хэзээнээс</a:t>
            </a:r>
            <a:r>
              <a:rPr lang="en-US" b="1" i="1" dirty="0"/>
              <a:t> </a:t>
            </a:r>
            <a:r>
              <a:rPr lang="en-US" b="1" i="1" dirty="0" err="1"/>
              <a:t>манай</a:t>
            </a:r>
            <a:r>
              <a:rPr lang="en-US" b="1" i="1" dirty="0"/>
              <a:t> </a:t>
            </a:r>
            <a:r>
              <a:rPr lang="en-US" b="1" i="1" dirty="0" err="1"/>
              <a:t>орны</a:t>
            </a:r>
            <a:r>
              <a:rPr lang="en-US" b="1" i="1" dirty="0"/>
              <a:t> </a:t>
            </a:r>
            <a:r>
              <a:rPr lang="en-US" b="1" i="1" dirty="0" err="1"/>
              <a:t>хөрсийг</a:t>
            </a:r>
            <a:r>
              <a:rPr lang="en-US" b="1" i="1" dirty="0"/>
              <a:t> </a:t>
            </a:r>
            <a:r>
              <a:rPr lang="en-US" b="1" i="1" dirty="0" err="1"/>
              <a:t>судалж</a:t>
            </a:r>
            <a:r>
              <a:rPr lang="en-US" b="1" i="1" dirty="0"/>
              <a:t> </a:t>
            </a:r>
            <a:r>
              <a:rPr lang="en-US" b="1" i="1" dirty="0" err="1"/>
              <a:t>эхэлсэн</a:t>
            </a:r>
            <a:r>
              <a:rPr lang="en-US" b="1" i="1" dirty="0"/>
              <a:t> </a:t>
            </a:r>
            <a:r>
              <a:rPr lang="en-US" b="1" i="1" dirty="0" err="1"/>
              <a:t>бэ</a:t>
            </a:r>
            <a:r>
              <a:rPr lang="en-US" b="1" i="1" dirty="0"/>
              <a:t>. </a:t>
            </a:r>
            <a:r>
              <a:rPr lang="en-US" b="1" i="1" dirty="0" err="1"/>
              <a:t>Яагаад</a:t>
            </a:r>
            <a:r>
              <a:rPr lang="en-US" b="1" i="1" dirty="0"/>
              <a:t> </a:t>
            </a:r>
            <a:r>
              <a:rPr lang="en-US" b="1" i="1" dirty="0" err="1"/>
              <a:t>заавал</a:t>
            </a:r>
            <a:r>
              <a:rPr lang="en-US" b="1" i="1" dirty="0"/>
              <a:t> </a:t>
            </a:r>
            <a:r>
              <a:rPr lang="en-US" b="1" i="1" dirty="0" err="1"/>
              <a:t>Монголын</a:t>
            </a:r>
            <a:r>
              <a:rPr lang="en-US" b="1" i="1" dirty="0"/>
              <a:t> </a:t>
            </a:r>
            <a:r>
              <a:rPr lang="en-US" b="1" i="1" dirty="0" err="1"/>
              <a:t>хөрс</a:t>
            </a:r>
            <a:r>
              <a:rPr lang="en-US" b="1" i="1" dirty="0"/>
              <a:t> </a:t>
            </a:r>
            <a:r>
              <a:rPr lang="en-US" b="1" i="1" dirty="0" err="1"/>
              <a:t>шороог</a:t>
            </a:r>
            <a:r>
              <a:rPr lang="en-US" b="1" i="1" dirty="0"/>
              <a:t> </a:t>
            </a:r>
            <a:r>
              <a:rPr lang="en-US" b="1" i="1" dirty="0" err="1"/>
              <a:t>судлах</a:t>
            </a:r>
            <a:r>
              <a:rPr lang="en-US" b="1" i="1" dirty="0"/>
              <a:t> </a:t>
            </a:r>
            <a:r>
              <a:rPr lang="en-US" b="1" i="1" dirty="0" err="1"/>
              <a:t>болов</a:t>
            </a:r>
            <a:r>
              <a:rPr lang="en-US" b="1" i="1" dirty="0"/>
              <a:t>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Анх</a:t>
            </a:r>
            <a:r>
              <a:rPr lang="en-US" dirty="0"/>
              <a:t> 2003 </a:t>
            </a:r>
            <a:r>
              <a:rPr lang="en-US" dirty="0" err="1"/>
              <a:t>онд</a:t>
            </a:r>
            <a:r>
              <a:rPr lang="en-US" dirty="0"/>
              <a:t> </a:t>
            </a:r>
            <a:r>
              <a:rPr lang="en-US" dirty="0" err="1"/>
              <a:t>Хэнтий</a:t>
            </a:r>
            <a:r>
              <a:rPr lang="en-US" dirty="0"/>
              <a:t> </a:t>
            </a:r>
            <a:r>
              <a:rPr lang="en-US" dirty="0" err="1"/>
              <a:t>аймгийн</a:t>
            </a:r>
            <a:r>
              <a:rPr lang="en-US" dirty="0"/>
              <a:t> </a:t>
            </a:r>
            <a:r>
              <a:rPr lang="en-US" dirty="0" err="1"/>
              <a:t>Хэрлэн</a:t>
            </a:r>
            <a:r>
              <a:rPr lang="en-US" dirty="0"/>
              <a:t> </a:t>
            </a:r>
            <a:r>
              <a:rPr lang="en-US" dirty="0" err="1"/>
              <a:t>баян</a:t>
            </a:r>
            <a:r>
              <a:rPr lang="en-US" dirty="0"/>
              <a:t> </a:t>
            </a:r>
            <a:r>
              <a:rPr lang="en-US" dirty="0" err="1"/>
              <a:t>Улаан</a:t>
            </a:r>
            <a:r>
              <a:rPr lang="en-US" dirty="0"/>
              <a:t>, </a:t>
            </a:r>
            <a:r>
              <a:rPr lang="en-US" dirty="0" err="1"/>
              <a:t>Багануур</a:t>
            </a:r>
            <a:r>
              <a:rPr lang="en-US" dirty="0"/>
              <a:t> </a:t>
            </a:r>
            <a:r>
              <a:rPr lang="en-US" dirty="0" err="1"/>
              <a:t>орчмын</a:t>
            </a:r>
            <a:r>
              <a:rPr lang="en-US" dirty="0"/>
              <a:t> </a:t>
            </a:r>
            <a:r>
              <a:rPr lang="en-US" dirty="0" err="1"/>
              <a:t>хүчтэй</a:t>
            </a:r>
            <a:r>
              <a:rPr lang="en-US" dirty="0"/>
              <a:t> </a:t>
            </a:r>
            <a:r>
              <a:rPr lang="en-US" dirty="0" err="1"/>
              <a:t>доройтсон</a:t>
            </a:r>
            <a:r>
              <a:rPr lang="en-US" dirty="0"/>
              <a:t> </a:t>
            </a:r>
            <a:r>
              <a:rPr lang="en-US" dirty="0" err="1"/>
              <a:t>бэлчээрийн</a:t>
            </a:r>
            <a:r>
              <a:rPr lang="en-US" dirty="0"/>
              <a:t> </a:t>
            </a:r>
            <a:r>
              <a:rPr lang="en-US" dirty="0" err="1"/>
              <a:t>хөрсийг</a:t>
            </a:r>
            <a:r>
              <a:rPr lang="en-US" dirty="0"/>
              <a:t> </a:t>
            </a:r>
            <a:r>
              <a:rPr lang="en-US" dirty="0" err="1"/>
              <a:t>судалж</a:t>
            </a:r>
            <a:r>
              <a:rPr lang="en-US" dirty="0"/>
              <a:t> </a:t>
            </a:r>
            <a:r>
              <a:rPr lang="en-US" dirty="0" err="1"/>
              <a:t>эхэлсэн</a:t>
            </a:r>
            <a:r>
              <a:rPr lang="en-US" dirty="0"/>
              <a:t>.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Цүкүбагийн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сургуулийн</a:t>
            </a:r>
            <a:r>
              <a:rPr lang="en-US" dirty="0"/>
              <a:t> </a:t>
            </a:r>
            <a:r>
              <a:rPr lang="en-US" dirty="0" err="1"/>
              <a:t>төсөл</a:t>
            </a:r>
            <a:r>
              <a:rPr lang="en-US" dirty="0"/>
              <a:t> </a:t>
            </a:r>
            <a:r>
              <a:rPr lang="en-US" dirty="0" err="1"/>
              <a:t>байсан</a:t>
            </a:r>
            <a:r>
              <a:rPr lang="en-US" dirty="0"/>
              <a:t>. </a:t>
            </a:r>
            <a:r>
              <a:rPr lang="en-US" dirty="0" err="1"/>
              <a:t>Харин</a:t>
            </a:r>
            <a:r>
              <a:rPr lang="en-US" dirty="0"/>
              <a:t> </a:t>
            </a:r>
            <a:r>
              <a:rPr lang="en-US" dirty="0" err="1"/>
              <a:t>дараагийн</a:t>
            </a:r>
            <a:r>
              <a:rPr lang="en-US" dirty="0"/>
              <a:t> </a:t>
            </a:r>
            <a:r>
              <a:rPr lang="en-US" dirty="0" err="1"/>
              <a:t>төсөл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Евразийн</a:t>
            </a:r>
            <a:r>
              <a:rPr lang="en-US" dirty="0"/>
              <a:t> </a:t>
            </a:r>
            <a:r>
              <a:rPr lang="en-US" dirty="0" err="1"/>
              <a:t>хээрийн</a:t>
            </a:r>
            <a:r>
              <a:rPr lang="en-US" dirty="0"/>
              <a:t> </a:t>
            </a:r>
            <a:r>
              <a:rPr lang="en-US" dirty="0" err="1"/>
              <a:t>экосистемийн</a:t>
            </a:r>
            <a:r>
              <a:rPr lang="en-US" dirty="0"/>
              <a:t> </a:t>
            </a:r>
            <a:r>
              <a:rPr lang="en-US" dirty="0" err="1"/>
              <a:t>өөрчлөлт</a:t>
            </a:r>
            <a:r>
              <a:rPr lang="en-US" dirty="0"/>
              <a:t> </a:t>
            </a:r>
            <a:r>
              <a:rPr lang="en-US" dirty="0" err="1"/>
              <a:t>гэсэн</a:t>
            </a:r>
            <a:r>
              <a:rPr lang="en-US" dirty="0"/>
              <a:t> </a:t>
            </a:r>
            <a:r>
              <a:rPr lang="en-US" dirty="0" err="1"/>
              <a:t>сэдэвтэй</a:t>
            </a:r>
            <a:r>
              <a:rPr lang="en-US" dirty="0"/>
              <a:t> </a:t>
            </a:r>
            <a:r>
              <a:rPr lang="en-US" dirty="0" err="1"/>
              <a:t>том</a:t>
            </a:r>
            <a:r>
              <a:rPr lang="en-US" dirty="0"/>
              <a:t> </a:t>
            </a:r>
            <a:r>
              <a:rPr lang="en-US" dirty="0" err="1"/>
              <a:t>судалгаа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.</a:t>
            </a:r>
          </a:p>
          <a:p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судалгааг</a:t>
            </a:r>
            <a:r>
              <a:rPr lang="en-US" dirty="0"/>
              <a:t> </a:t>
            </a:r>
            <a:r>
              <a:rPr lang="en-US" dirty="0" err="1"/>
              <a:t>Цүкүбагийн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сургуулийн</a:t>
            </a:r>
            <a:r>
              <a:rPr lang="en-US" dirty="0"/>
              <a:t> </a:t>
            </a:r>
            <a:r>
              <a:rPr lang="en-US" dirty="0" err="1"/>
              <a:t>эрдэмтэн</a:t>
            </a:r>
            <a:r>
              <a:rPr lang="en-US" dirty="0"/>
              <a:t> </a:t>
            </a:r>
            <a:r>
              <a:rPr lang="en-US" dirty="0" err="1"/>
              <a:t>судлаачдын</a:t>
            </a:r>
            <a:r>
              <a:rPr lang="en-US" dirty="0"/>
              <a:t> </a:t>
            </a:r>
            <a:r>
              <a:rPr lang="en-US" dirty="0" err="1"/>
              <a:t>оролцоотойгоор</a:t>
            </a:r>
            <a:r>
              <a:rPr lang="en-US" dirty="0"/>
              <a:t> </a:t>
            </a:r>
            <a:r>
              <a:rPr lang="en-US" dirty="0" err="1"/>
              <a:t>хийсэн</a:t>
            </a:r>
            <a:r>
              <a:rPr lang="en-US" dirty="0"/>
              <a:t> </a:t>
            </a:r>
            <a:r>
              <a:rPr lang="en-US" dirty="0" err="1"/>
              <a:t>бөгөөд</a:t>
            </a:r>
            <a:r>
              <a:rPr lang="en-US" dirty="0"/>
              <a:t> 2003-2010 </a:t>
            </a:r>
            <a:r>
              <a:rPr lang="en-US" dirty="0" err="1"/>
              <a:t>онд</a:t>
            </a:r>
            <a:r>
              <a:rPr lang="en-US" dirty="0"/>
              <a:t> </a:t>
            </a:r>
            <a:r>
              <a:rPr lang="en-US" dirty="0" err="1"/>
              <a:t>үргэлжилсэн</a:t>
            </a:r>
            <a:r>
              <a:rPr lang="en-US" dirty="0"/>
              <a:t>.</a:t>
            </a:r>
          </a:p>
          <a:p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судалгааны</a:t>
            </a:r>
            <a:r>
              <a:rPr lang="en-US" dirty="0"/>
              <a:t> </a:t>
            </a:r>
            <a:r>
              <a:rPr lang="en-US" dirty="0" err="1"/>
              <a:t>хүрээнд</a:t>
            </a:r>
            <a:r>
              <a:rPr lang="en-US" dirty="0"/>
              <a:t> </a:t>
            </a:r>
            <a:r>
              <a:rPr lang="en-US" dirty="0" err="1"/>
              <a:t>Монголд</a:t>
            </a:r>
            <a:r>
              <a:rPr lang="en-US" dirty="0"/>
              <a:t> </a:t>
            </a:r>
            <a:r>
              <a:rPr lang="en-US" dirty="0" err="1"/>
              <a:t>гурван</a:t>
            </a:r>
            <a:r>
              <a:rPr lang="en-US" dirty="0"/>
              <a:t> </a:t>
            </a:r>
            <a:r>
              <a:rPr lang="en-US" dirty="0" err="1"/>
              <a:t>удаа</a:t>
            </a:r>
            <a:r>
              <a:rPr lang="en-US" dirty="0"/>
              <a:t> </a:t>
            </a:r>
            <a:r>
              <a:rPr lang="en-US" dirty="0" err="1"/>
              <a:t>судалгаа</a:t>
            </a:r>
            <a:r>
              <a:rPr lang="en-US" dirty="0"/>
              <a:t> </a:t>
            </a:r>
            <a:r>
              <a:rPr lang="en-US" dirty="0" err="1"/>
              <a:t>хийсэн</a:t>
            </a:r>
            <a:r>
              <a:rPr lang="en-US" dirty="0"/>
              <a:t>. 2005 </a:t>
            </a:r>
            <a:r>
              <a:rPr lang="en-US" dirty="0" err="1"/>
              <a:t>онд</a:t>
            </a:r>
            <a:r>
              <a:rPr lang="en-US" dirty="0"/>
              <a:t> </a:t>
            </a:r>
            <a:r>
              <a:rPr lang="en-US" dirty="0" err="1"/>
              <a:t>Хэнтийн</a:t>
            </a:r>
            <a:r>
              <a:rPr lang="en-US" dirty="0"/>
              <a:t> </a:t>
            </a:r>
            <a:r>
              <a:rPr lang="en-US" dirty="0" err="1"/>
              <a:t>Багануур</a:t>
            </a:r>
            <a:r>
              <a:rPr lang="en-US" dirty="0"/>
              <a:t>, </a:t>
            </a:r>
            <a:r>
              <a:rPr lang="en-US" dirty="0" err="1"/>
              <a:t>Хэрлэнбаян-Улаан</a:t>
            </a:r>
            <a:r>
              <a:rPr lang="en-US" dirty="0"/>
              <a:t>, </a:t>
            </a:r>
            <a:r>
              <a:rPr lang="en-US" dirty="0" err="1"/>
              <a:t>Өндөрхаан</a:t>
            </a:r>
            <a:r>
              <a:rPr lang="en-US" dirty="0"/>
              <a:t> </a:t>
            </a:r>
            <a:r>
              <a:rPr lang="en-US" dirty="0" err="1"/>
              <a:t>болон</a:t>
            </a:r>
            <a:r>
              <a:rPr lang="en-US" dirty="0"/>
              <a:t> </a:t>
            </a:r>
            <a:r>
              <a:rPr lang="en-US" dirty="0" err="1"/>
              <a:t>Сүхбаатар</a:t>
            </a:r>
            <a:r>
              <a:rPr lang="en-US" dirty="0"/>
              <a:t> </a:t>
            </a:r>
            <a:r>
              <a:rPr lang="en-US" dirty="0" err="1"/>
              <a:t>аймгийн</a:t>
            </a:r>
            <a:r>
              <a:rPr lang="en-US" dirty="0"/>
              <a:t> </a:t>
            </a:r>
            <a:r>
              <a:rPr lang="en-US" dirty="0" err="1"/>
              <a:t>Түмэнцогт</a:t>
            </a:r>
            <a:r>
              <a:rPr lang="en-US" dirty="0"/>
              <a:t> </a:t>
            </a:r>
            <a:r>
              <a:rPr lang="en-US" dirty="0" err="1"/>
              <a:t>орчим</a:t>
            </a:r>
            <a:r>
              <a:rPr lang="en-US" dirty="0"/>
              <a:t> </a:t>
            </a:r>
            <a:r>
              <a:rPr lang="en-US" dirty="0" err="1"/>
              <a:t>буюу</a:t>
            </a:r>
            <a:r>
              <a:rPr lang="en-US" dirty="0"/>
              <a:t> </a:t>
            </a:r>
            <a:r>
              <a:rPr lang="en-US" dirty="0" err="1"/>
              <a:t>зүүн</a:t>
            </a:r>
            <a:r>
              <a:rPr lang="en-US" dirty="0"/>
              <a:t> </a:t>
            </a:r>
            <a:r>
              <a:rPr lang="en-US" dirty="0" err="1"/>
              <a:t>талын</a:t>
            </a:r>
            <a:r>
              <a:rPr lang="en-US" dirty="0"/>
              <a:t> </a:t>
            </a:r>
            <a:r>
              <a:rPr lang="en-US" dirty="0" err="1"/>
              <a:t>хээрийн</a:t>
            </a:r>
            <a:r>
              <a:rPr lang="en-US" dirty="0"/>
              <a:t> </a:t>
            </a:r>
            <a:r>
              <a:rPr lang="en-US" dirty="0" err="1"/>
              <a:t>судалгаа</a:t>
            </a:r>
            <a:r>
              <a:rPr lang="en-US" dirty="0"/>
              <a:t>, 2008 </a:t>
            </a:r>
            <a:r>
              <a:rPr lang="en-US" dirty="0" err="1"/>
              <a:t>онд</a:t>
            </a:r>
            <a:r>
              <a:rPr lang="en-US" dirty="0"/>
              <a:t> </a:t>
            </a:r>
            <a:r>
              <a:rPr lang="en-US" dirty="0" err="1"/>
              <a:t>Арвайхээр</a:t>
            </a:r>
            <a:r>
              <a:rPr lang="en-US" dirty="0"/>
              <a:t>, </a:t>
            </a:r>
            <a:r>
              <a:rPr lang="en-US" dirty="0" err="1"/>
              <a:t>Баянхонгор</a:t>
            </a:r>
            <a:r>
              <a:rPr lang="en-US" dirty="0"/>
              <a:t>, </a:t>
            </a:r>
            <a:r>
              <a:rPr lang="en-US" dirty="0" err="1"/>
              <a:t>Говь-Алтайн</a:t>
            </a:r>
            <a:r>
              <a:rPr lang="en-US" dirty="0"/>
              <a:t> </a:t>
            </a:r>
            <a:r>
              <a:rPr lang="en-US" dirty="0" err="1"/>
              <a:t>нутагт</a:t>
            </a:r>
            <a:r>
              <a:rPr lang="en-US" dirty="0"/>
              <a:t>, 2010 </a:t>
            </a:r>
            <a:r>
              <a:rPr lang="en-US" dirty="0" err="1"/>
              <a:t>онд</a:t>
            </a:r>
            <a:r>
              <a:rPr lang="en-US" dirty="0"/>
              <a:t> </a:t>
            </a:r>
            <a:r>
              <a:rPr lang="en-US" dirty="0" err="1"/>
              <a:t>Увс</a:t>
            </a:r>
            <a:r>
              <a:rPr lang="en-US" dirty="0"/>
              <a:t>, </a:t>
            </a:r>
            <a:r>
              <a:rPr lang="en-US" dirty="0" err="1"/>
              <a:t>Ховд</a:t>
            </a:r>
            <a:r>
              <a:rPr lang="en-US" dirty="0"/>
              <a:t> </a:t>
            </a:r>
            <a:r>
              <a:rPr lang="en-US" dirty="0" err="1"/>
              <a:t>аймагт</a:t>
            </a:r>
            <a:r>
              <a:rPr lang="en-US" dirty="0"/>
              <a:t> </a:t>
            </a:r>
            <a:r>
              <a:rPr lang="en-US" dirty="0" err="1"/>
              <a:t>судалгаа</a:t>
            </a:r>
            <a:r>
              <a:rPr lang="en-US" dirty="0"/>
              <a:t> </a:t>
            </a:r>
            <a:r>
              <a:rPr lang="en-US" dirty="0" err="1"/>
              <a:t>хийсэн</a:t>
            </a:r>
            <a:r>
              <a:rPr lang="en-US" dirty="0"/>
              <a:t>.</a:t>
            </a:r>
          </a:p>
          <a:p>
            <a:r>
              <a:rPr lang="en-US" dirty="0" err="1"/>
              <a:t>Судалгааны</a:t>
            </a:r>
            <a:r>
              <a:rPr lang="en-US" dirty="0"/>
              <a:t> </a:t>
            </a:r>
            <a:r>
              <a:rPr lang="en-US" dirty="0" err="1"/>
              <a:t>гол</a:t>
            </a:r>
            <a:r>
              <a:rPr lang="en-US" dirty="0"/>
              <a:t> </a:t>
            </a:r>
            <a:r>
              <a:rPr lang="en-US" dirty="0" err="1"/>
              <a:t>зорилго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хээрийн</a:t>
            </a:r>
            <a:r>
              <a:rPr lang="en-US" dirty="0"/>
              <a:t> </a:t>
            </a:r>
            <a:r>
              <a:rPr lang="en-US" dirty="0" err="1"/>
              <a:t>экосистемийн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, </a:t>
            </a:r>
            <a:r>
              <a:rPr lang="en-US" dirty="0" err="1"/>
              <a:t>ургамалжилтын</a:t>
            </a:r>
            <a:r>
              <a:rPr lang="en-US" dirty="0"/>
              <a:t> </a:t>
            </a:r>
            <a:r>
              <a:rPr lang="en-US" dirty="0" err="1"/>
              <a:t>доройтол</a:t>
            </a:r>
            <a:r>
              <a:rPr lang="en-US" dirty="0"/>
              <a:t> </a:t>
            </a:r>
            <a:r>
              <a:rPr lang="en-US" dirty="0" err="1"/>
              <a:t>болон</a:t>
            </a:r>
            <a:r>
              <a:rPr lang="en-US" dirty="0"/>
              <a:t> </a:t>
            </a:r>
            <a:r>
              <a:rPr lang="en-US" dirty="0" err="1"/>
              <a:t>хөрсний</a:t>
            </a:r>
            <a:r>
              <a:rPr lang="en-US" dirty="0"/>
              <a:t> </a:t>
            </a:r>
            <a:r>
              <a:rPr lang="en-US" dirty="0" err="1"/>
              <a:t>элэгдлээс</a:t>
            </a:r>
            <a:r>
              <a:rPr lang="en-US" dirty="0"/>
              <a:t> </a:t>
            </a:r>
            <a:r>
              <a:rPr lang="en-US" dirty="0" err="1"/>
              <a:t>хамаарч</a:t>
            </a:r>
            <a:r>
              <a:rPr lang="en-US" dirty="0"/>
              <a:t> </a:t>
            </a:r>
            <a:r>
              <a:rPr lang="en-US" dirty="0" err="1"/>
              <a:t>шороон</a:t>
            </a:r>
            <a:r>
              <a:rPr lang="en-US" dirty="0"/>
              <a:t> </a:t>
            </a:r>
            <a:r>
              <a:rPr lang="en-US" dirty="0" err="1"/>
              <a:t>шуурга</a:t>
            </a:r>
            <a:r>
              <a:rPr lang="en-US" dirty="0"/>
              <a:t> </a:t>
            </a:r>
            <a:r>
              <a:rPr lang="en-US" dirty="0" err="1"/>
              <a:t>хэрхэн</a:t>
            </a:r>
            <a:r>
              <a:rPr lang="en-US" dirty="0"/>
              <a:t> </a:t>
            </a:r>
            <a:r>
              <a:rPr lang="en-US" dirty="0" err="1"/>
              <a:t>үүсэж</a:t>
            </a:r>
            <a:r>
              <a:rPr lang="en-US" dirty="0"/>
              <a:t> </a:t>
            </a:r>
            <a:r>
              <a:rPr lang="en-US" dirty="0" err="1"/>
              <a:t>байгааг</a:t>
            </a:r>
            <a:r>
              <a:rPr lang="en-US" dirty="0"/>
              <a:t> </a:t>
            </a:r>
            <a:r>
              <a:rPr lang="en-US" dirty="0" err="1"/>
              <a:t>тодорхойлох</a:t>
            </a:r>
            <a:r>
              <a:rPr lang="en-US" dirty="0"/>
              <a:t> </a:t>
            </a:r>
            <a:r>
              <a:rPr lang="en-US" dirty="0" err="1"/>
              <a:t>байсан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. </a:t>
            </a:r>
            <a:r>
              <a:rPr lang="en-US" dirty="0" err="1"/>
              <a:t>Миний</a:t>
            </a:r>
            <a:r>
              <a:rPr lang="en-US" dirty="0"/>
              <a:t> </a:t>
            </a:r>
            <a:r>
              <a:rPr lang="en-US" dirty="0" err="1"/>
              <a:t>удирдсан</a:t>
            </a:r>
            <a:r>
              <a:rPr lang="en-US" dirty="0"/>
              <a:t> </a:t>
            </a:r>
            <a:r>
              <a:rPr lang="en-US" dirty="0" err="1"/>
              <a:t>ажил</a:t>
            </a:r>
            <a:r>
              <a:rPr lang="en-US" dirty="0"/>
              <a:t> 2008-2010 </a:t>
            </a:r>
            <a:r>
              <a:rPr lang="en-US" dirty="0" err="1"/>
              <a:t>онд</a:t>
            </a:r>
            <a:r>
              <a:rPr lang="en-US" dirty="0"/>
              <a:t> </a:t>
            </a:r>
            <a:r>
              <a:rPr lang="en-US" dirty="0" err="1"/>
              <a:t>үргэлжилсэн</a:t>
            </a:r>
            <a:r>
              <a:rPr lang="en-US" dirty="0"/>
              <a:t> </a:t>
            </a:r>
            <a:r>
              <a:rPr lang="en-US" dirty="0" err="1"/>
              <a:t>бөгөөд</a:t>
            </a:r>
            <a:r>
              <a:rPr lang="en-US" dirty="0"/>
              <a:t> </a:t>
            </a:r>
            <a:r>
              <a:rPr lang="en-US" dirty="0" err="1"/>
              <a:t>Улаанбаатараас</a:t>
            </a:r>
            <a:r>
              <a:rPr lang="en-US" dirty="0"/>
              <a:t> </a:t>
            </a:r>
            <a:r>
              <a:rPr lang="en-US" dirty="0" err="1"/>
              <a:t>Сайншанд</a:t>
            </a:r>
            <a:r>
              <a:rPr lang="en-US" dirty="0"/>
              <a:t> </a:t>
            </a:r>
            <a:r>
              <a:rPr lang="en-US" dirty="0" err="1"/>
              <a:t>хүртэлх</a:t>
            </a:r>
            <a:r>
              <a:rPr lang="en-US" dirty="0"/>
              <a:t> </a:t>
            </a:r>
            <a:r>
              <a:rPr lang="en-US" dirty="0" err="1"/>
              <a:t>төмөр</a:t>
            </a:r>
            <a:r>
              <a:rPr lang="en-US" dirty="0"/>
              <a:t> </a:t>
            </a:r>
            <a:r>
              <a:rPr lang="en-US" dirty="0" err="1"/>
              <a:t>зам</a:t>
            </a:r>
            <a:r>
              <a:rPr lang="en-US" dirty="0"/>
              <a:t> </a:t>
            </a:r>
            <a:r>
              <a:rPr lang="en-US" dirty="0" err="1"/>
              <a:t>дагуух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, </a:t>
            </a:r>
            <a:r>
              <a:rPr lang="en-US" dirty="0" err="1"/>
              <a:t>Дорнодын</a:t>
            </a:r>
            <a:r>
              <a:rPr lang="en-US" dirty="0"/>
              <a:t> </a:t>
            </a:r>
            <a:r>
              <a:rPr lang="en-US" dirty="0" err="1"/>
              <a:t>тал</a:t>
            </a:r>
            <a:r>
              <a:rPr lang="en-US" dirty="0"/>
              <a:t>, </a:t>
            </a:r>
            <a:r>
              <a:rPr lang="en-US" dirty="0" err="1"/>
              <a:t>Хустайн</a:t>
            </a:r>
            <a:r>
              <a:rPr lang="en-US" dirty="0"/>
              <a:t> </a:t>
            </a:r>
            <a:r>
              <a:rPr lang="en-US" dirty="0" err="1"/>
              <a:t>байгалийн</a:t>
            </a:r>
            <a:r>
              <a:rPr lang="en-US" dirty="0"/>
              <a:t> </a:t>
            </a:r>
            <a:r>
              <a:rPr lang="en-US" dirty="0" err="1"/>
              <a:t>цогцолборт</a:t>
            </a:r>
            <a:r>
              <a:rPr lang="en-US" dirty="0"/>
              <a:t> </a:t>
            </a:r>
            <a:r>
              <a:rPr lang="en-US" dirty="0" err="1"/>
              <a:t>газрын</a:t>
            </a:r>
            <a:r>
              <a:rPr lang="en-US" dirty="0"/>
              <a:t> </a:t>
            </a:r>
            <a:r>
              <a:rPr lang="en-US" dirty="0" err="1"/>
              <a:t>хөрсний</a:t>
            </a:r>
            <a:r>
              <a:rPr lang="en-US" dirty="0"/>
              <a:t> </a:t>
            </a:r>
            <a:r>
              <a:rPr lang="en-US" dirty="0" err="1"/>
              <a:t>судалгааг</a:t>
            </a:r>
            <a:r>
              <a:rPr lang="en-US" dirty="0"/>
              <a:t> </a:t>
            </a:r>
            <a:r>
              <a:rPr lang="en-US" dirty="0" err="1"/>
              <a:t>гүйцэтгэж</a:t>
            </a:r>
            <a:r>
              <a:rPr lang="en-US" dirty="0"/>
              <a:t> </a:t>
            </a:r>
            <a:r>
              <a:rPr lang="en-US" dirty="0" err="1"/>
              <a:t>байна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4761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err="1"/>
              <a:t>Хөрсний</a:t>
            </a:r>
            <a:r>
              <a:rPr lang="en-US" b="1" i="1" dirty="0"/>
              <a:t> </a:t>
            </a:r>
            <a:r>
              <a:rPr lang="en-US" b="1" i="1" dirty="0" err="1"/>
              <a:t>судалгаагаа</a:t>
            </a:r>
            <a:r>
              <a:rPr lang="en-US" b="1" i="1" dirty="0"/>
              <a:t> </a:t>
            </a:r>
            <a:r>
              <a:rPr lang="en-US" b="1" i="1" dirty="0" err="1"/>
              <a:t>яаж</a:t>
            </a:r>
            <a:r>
              <a:rPr lang="en-US" b="1" i="1" dirty="0"/>
              <a:t> </a:t>
            </a:r>
            <a:r>
              <a:rPr lang="en-US" b="1" i="1" dirty="0" err="1"/>
              <a:t>хийдэг</a:t>
            </a:r>
            <a:r>
              <a:rPr lang="en-US" b="1" i="1" dirty="0"/>
              <a:t> </a:t>
            </a:r>
            <a:r>
              <a:rPr lang="en-US" b="1" i="1" dirty="0" err="1"/>
              <a:t>вэ</a:t>
            </a:r>
            <a:r>
              <a:rPr lang="en-US" b="1" i="1" dirty="0"/>
              <a:t>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Бид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 </a:t>
            </a:r>
            <a:r>
              <a:rPr lang="en-US" dirty="0" err="1"/>
              <a:t>судлахдаа</a:t>
            </a:r>
            <a:r>
              <a:rPr lang="en-US" dirty="0"/>
              <a:t> </a:t>
            </a:r>
            <a:r>
              <a:rPr lang="en-US" dirty="0" err="1"/>
              <a:t>нэг</a:t>
            </a:r>
            <a:r>
              <a:rPr lang="en-US" dirty="0"/>
              <a:t> </a:t>
            </a:r>
            <a:r>
              <a:rPr lang="en-US" dirty="0" err="1"/>
              <a:t>метрийн</a:t>
            </a:r>
            <a:r>
              <a:rPr lang="en-US" dirty="0"/>
              <a:t> </a:t>
            </a:r>
            <a:r>
              <a:rPr lang="en-US" dirty="0" err="1"/>
              <a:t>гүнд</a:t>
            </a:r>
            <a:r>
              <a:rPr lang="en-US" dirty="0"/>
              <a:t> </a:t>
            </a:r>
            <a:r>
              <a:rPr lang="en-US" dirty="0" err="1"/>
              <a:t>зүсэлт</a:t>
            </a:r>
            <a:r>
              <a:rPr lang="en-US" dirty="0"/>
              <a:t> </a:t>
            </a:r>
            <a:r>
              <a:rPr lang="en-US" dirty="0" err="1"/>
              <a:t>хийж</a:t>
            </a:r>
            <a:r>
              <a:rPr lang="en-US" dirty="0"/>
              <a:t>, </a:t>
            </a:r>
            <a:r>
              <a:rPr lang="en-US" dirty="0" err="1"/>
              <a:t>марфологи</a:t>
            </a:r>
            <a:r>
              <a:rPr lang="en-US" dirty="0"/>
              <a:t> </a:t>
            </a:r>
            <a:r>
              <a:rPr lang="en-US" dirty="0" err="1"/>
              <a:t>шинжилгээнд</a:t>
            </a:r>
            <a:r>
              <a:rPr lang="en-US" dirty="0"/>
              <a:t> </a:t>
            </a:r>
            <a:r>
              <a:rPr lang="en-US" dirty="0" err="1"/>
              <a:t>тулгуурлан</a:t>
            </a:r>
            <a:r>
              <a:rPr lang="en-US" dirty="0"/>
              <a:t> </a:t>
            </a:r>
            <a:r>
              <a:rPr lang="en-US" dirty="0" err="1"/>
              <a:t>нарийвчилсан</a:t>
            </a:r>
            <a:r>
              <a:rPr lang="en-US" dirty="0"/>
              <a:t> </a:t>
            </a:r>
            <a:r>
              <a:rPr lang="en-US" dirty="0" err="1"/>
              <a:t>дүн</a:t>
            </a:r>
            <a:r>
              <a:rPr lang="en-US" dirty="0"/>
              <a:t> </a:t>
            </a:r>
            <a:r>
              <a:rPr lang="en-US" dirty="0" err="1"/>
              <a:t>шинжилгээ</a:t>
            </a:r>
            <a:r>
              <a:rPr lang="en-US" dirty="0"/>
              <a:t> </a:t>
            </a:r>
            <a:r>
              <a:rPr lang="en-US" dirty="0" err="1"/>
              <a:t>хийж</a:t>
            </a:r>
            <a:r>
              <a:rPr lang="en-US" dirty="0"/>
              <a:t>,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байдалтай</a:t>
            </a:r>
            <a:r>
              <a:rPr lang="en-US" dirty="0"/>
              <a:t>,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 </a:t>
            </a:r>
            <a:r>
              <a:rPr lang="en-US" dirty="0" err="1"/>
              <a:t>болохыг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тогтоосон</a:t>
            </a:r>
            <a:r>
              <a:rPr lang="en-US" dirty="0"/>
              <a:t>. </a:t>
            </a:r>
            <a:r>
              <a:rPr lang="en-US" dirty="0" err="1"/>
              <a:t>Харин</a:t>
            </a:r>
            <a:r>
              <a:rPr lang="en-US" dirty="0"/>
              <a:t> </a:t>
            </a:r>
            <a:r>
              <a:rPr lang="en-US" dirty="0" err="1"/>
              <a:t>дараа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физик</a:t>
            </a:r>
            <a:r>
              <a:rPr lang="en-US" dirty="0"/>
              <a:t>, </a:t>
            </a:r>
            <a:r>
              <a:rPr lang="en-US" dirty="0" err="1"/>
              <a:t>химийн</a:t>
            </a:r>
            <a:r>
              <a:rPr lang="en-US" dirty="0"/>
              <a:t> </a:t>
            </a:r>
            <a:r>
              <a:rPr lang="en-US" dirty="0" err="1"/>
              <a:t>нарийвчилсан</a:t>
            </a:r>
            <a:r>
              <a:rPr lang="en-US" dirty="0"/>
              <a:t> </a:t>
            </a:r>
            <a:r>
              <a:rPr lang="en-US" dirty="0" err="1"/>
              <a:t>шинж</a:t>
            </a:r>
            <a:r>
              <a:rPr lang="en-US" dirty="0"/>
              <a:t> </a:t>
            </a:r>
            <a:r>
              <a:rPr lang="en-US" dirty="0" err="1"/>
              <a:t>чанарыг</a:t>
            </a:r>
            <a:r>
              <a:rPr lang="en-US" dirty="0"/>
              <a:t> </a:t>
            </a:r>
            <a:r>
              <a:rPr lang="en-US" dirty="0" err="1"/>
              <a:t>тодорхойлдог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671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err="1" smtClean="0"/>
              <a:t>Таныг</a:t>
            </a:r>
            <a:r>
              <a:rPr lang="en-US" b="1" i="1" dirty="0" smtClean="0"/>
              <a:t> </a:t>
            </a:r>
            <a:r>
              <a:rPr lang="en-US" b="1" i="1" dirty="0" err="1"/>
              <a:t>Дорнодын</a:t>
            </a:r>
            <a:r>
              <a:rPr lang="en-US" b="1" i="1" dirty="0"/>
              <a:t> </a:t>
            </a:r>
            <a:r>
              <a:rPr lang="en-US" b="1" i="1" dirty="0" err="1"/>
              <a:t>хөрсийг</a:t>
            </a:r>
            <a:r>
              <a:rPr lang="en-US" b="1" i="1" dirty="0"/>
              <a:t> </a:t>
            </a:r>
            <a:r>
              <a:rPr lang="en-US" b="1" i="1" dirty="0" err="1"/>
              <a:t>маш</a:t>
            </a:r>
            <a:r>
              <a:rPr lang="en-US" b="1" i="1" dirty="0"/>
              <a:t> </a:t>
            </a:r>
            <a:r>
              <a:rPr lang="en-US" b="1" i="1" dirty="0" err="1"/>
              <a:t>ховор</a:t>
            </a:r>
            <a:r>
              <a:rPr lang="en-US" b="1" i="1" dirty="0"/>
              <a:t> </a:t>
            </a:r>
            <a:r>
              <a:rPr lang="en-US" b="1" i="1" dirty="0" err="1"/>
              <a:t>хөрс</a:t>
            </a:r>
            <a:r>
              <a:rPr lang="en-US" b="1" i="1" dirty="0"/>
              <a:t> </a:t>
            </a:r>
            <a:r>
              <a:rPr lang="en-US" b="1" i="1" dirty="0" err="1"/>
              <a:t>болохыг</a:t>
            </a:r>
            <a:r>
              <a:rPr lang="en-US" b="1" i="1" dirty="0"/>
              <a:t> </a:t>
            </a:r>
            <a:r>
              <a:rPr lang="en-US" b="1" i="1" dirty="0" err="1"/>
              <a:t>тогтоосон</a:t>
            </a:r>
            <a:r>
              <a:rPr lang="en-US" b="1" i="1" dirty="0"/>
              <a:t> </a:t>
            </a:r>
            <a:r>
              <a:rPr lang="en-US" b="1" i="1" dirty="0" err="1"/>
              <a:t>гэж</a:t>
            </a:r>
            <a:r>
              <a:rPr lang="en-US" b="1" i="1" dirty="0"/>
              <a:t> </a:t>
            </a:r>
            <a:r>
              <a:rPr lang="en-US" b="1" i="1" dirty="0" err="1"/>
              <a:t>сонссон</a:t>
            </a:r>
            <a:r>
              <a:rPr lang="en-US" b="1" i="1" dirty="0"/>
              <a:t>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-</a:t>
            </a:r>
            <a:r>
              <a:rPr lang="en-US" dirty="0" err="1"/>
              <a:t>Анх</a:t>
            </a:r>
            <a:r>
              <a:rPr lang="en-US" dirty="0"/>
              <a:t> </a:t>
            </a:r>
            <a:r>
              <a:rPr lang="en-US" dirty="0" err="1"/>
              <a:t>Хэрлэнбаян-Улааныг</a:t>
            </a:r>
            <a:r>
              <a:rPr lang="en-US" dirty="0"/>
              <a:t> </a:t>
            </a:r>
            <a:r>
              <a:rPr lang="en-US" dirty="0" err="1"/>
              <a:t>судлахад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хүчтэй</a:t>
            </a:r>
            <a:r>
              <a:rPr lang="en-US" dirty="0"/>
              <a:t> </a:t>
            </a:r>
            <a:r>
              <a:rPr lang="en-US" dirty="0" err="1"/>
              <a:t>доройтон</a:t>
            </a:r>
            <a:r>
              <a:rPr lang="en-US" dirty="0"/>
              <a:t>, </a:t>
            </a:r>
            <a:r>
              <a:rPr lang="en-US" dirty="0" err="1"/>
              <a:t>бүтэц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алдагдаж</a:t>
            </a:r>
            <a:r>
              <a:rPr lang="en-US" dirty="0"/>
              <a:t>, </a:t>
            </a:r>
            <a:r>
              <a:rPr lang="en-US" dirty="0" err="1"/>
              <a:t>хатуурч</a:t>
            </a:r>
            <a:r>
              <a:rPr lang="en-US" dirty="0"/>
              <a:t> </a:t>
            </a:r>
            <a:r>
              <a:rPr lang="en-US" dirty="0" err="1"/>
              <a:t>нягтраад</a:t>
            </a:r>
            <a:r>
              <a:rPr lang="en-US" dirty="0"/>
              <a:t> </a:t>
            </a:r>
            <a:r>
              <a:rPr lang="en-US" dirty="0" err="1"/>
              <a:t>зүсэлт</a:t>
            </a:r>
            <a:r>
              <a:rPr lang="en-US" dirty="0"/>
              <a:t> </a:t>
            </a:r>
            <a:r>
              <a:rPr lang="en-US" dirty="0" err="1"/>
              <a:t>хийхэд</a:t>
            </a:r>
            <a:r>
              <a:rPr lang="en-US" dirty="0"/>
              <a:t> </a:t>
            </a:r>
            <a:r>
              <a:rPr lang="en-US" dirty="0" err="1"/>
              <a:t>маш</a:t>
            </a:r>
            <a:r>
              <a:rPr lang="en-US" dirty="0"/>
              <a:t> </a:t>
            </a:r>
            <a:r>
              <a:rPr lang="en-US" dirty="0" err="1"/>
              <a:t>хэцүү</a:t>
            </a:r>
            <a:r>
              <a:rPr lang="en-US" dirty="0"/>
              <a:t> </a:t>
            </a:r>
            <a:r>
              <a:rPr lang="en-US" dirty="0" err="1"/>
              <a:t>байсан</a:t>
            </a:r>
            <a:r>
              <a:rPr lang="en-US" dirty="0"/>
              <a:t>. </a:t>
            </a:r>
            <a:r>
              <a:rPr lang="en-US" dirty="0" err="1"/>
              <a:t>Тэр</a:t>
            </a:r>
            <a:r>
              <a:rPr lang="en-US" dirty="0"/>
              <a:t> </a:t>
            </a:r>
            <a:r>
              <a:rPr lang="en-US" dirty="0" err="1"/>
              <a:t>үед</a:t>
            </a:r>
            <a:r>
              <a:rPr lang="en-US" dirty="0"/>
              <a:t> </a:t>
            </a:r>
            <a:r>
              <a:rPr lang="en-US" dirty="0" err="1"/>
              <a:t>Монголын</a:t>
            </a:r>
            <a:r>
              <a:rPr lang="en-US" dirty="0"/>
              <a:t> </a:t>
            </a:r>
            <a:r>
              <a:rPr lang="en-US" dirty="0" err="1"/>
              <a:t>хээрийн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 </a:t>
            </a:r>
            <a:r>
              <a:rPr lang="en-US" dirty="0" err="1"/>
              <a:t>бүгд</a:t>
            </a:r>
            <a:r>
              <a:rPr lang="en-US" dirty="0"/>
              <a:t> </a:t>
            </a:r>
            <a:r>
              <a:rPr lang="en-US" dirty="0" err="1"/>
              <a:t>ийм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 </a:t>
            </a:r>
            <a:r>
              <a:rPr lang="en-US" dirty="0" err="1"/>
              <a:t>байх</a:t>
            </a:r>
            <a:r>
              <a:rPr lang="en-US" dirty="0"/>
              <a:t> </a:t>
            </a:r>
            <a:r>
              <a:rPr lang="en-US" dirty="0" err="1"/>
              <a:t>гэсэн</a:t>
            </a:r>
            <a:r>
              <a:rPr lang="en-US" dirty="0"/>
              <a:t> </a:t>
            </a:r>
            <a:r>
              <a:rPr lang="en-US" dirty="0" err="1"/>
              <a:t>сэтгэгдэл</a:t>
            </a:r>
            <a:r>
              <a:rPr lang="en-US" dirty="0"/>
              <a:t> </a:t>
            </a:r>
            <a:r>
              <a:rPr lang="en-US" dirty="0" err="1"/>
              <a:t>төрсөн</a:t>
            </a:r>
            <a:r>
              <a:rPr lang="en-US" dirty="0"/>
              <a:t>. </a:t>
            </a:r>
            <a:r>
              <a:rPr lang="en-US" dirty="0" err="1"/>
              <a:t>Харин</a:t>
            </a:r>
            <a:r>
              <a:rPr lang="en-US" dirty="0"/>
              <a:t> 2009 </a:t>
            </a:r>
            <a:r>
              <a:rPr lang="en-US" dirty="0" err="1"/>
              <a:t>онд</a:t>
            </a:r>
            <a:r>
              <a:rPr lang="en-US" dirty="0"/>
              <a:t> </a:t>
            </a:r>
            <a:r>
              <a:rPr lang="en-US" dirty="0" err="1"/>
              <a:t>Дорнодын</a:t>
            </a:r>
            <a:r>
              <a:rPr lang="en-US" dirty="0"/>
              <a:t> </a:t>
            </a:r>
            <a:r>
              <a:rPr lang="en-US" dirty="0" err="1"/>
              <a:t>нутагт</a:t>
            </a:r>
            <a:r>
              <a:rPr lang="en-US" dirty="0"/>
              <a:t> </a:t>
            </a:r>
            <a:r>
              <a:rPr lang="en-US" dirty="0" err="1"/>
              <a:t>гайхалтай</a:t>
            </a:r>
            <a:r>
              <a:rPr lang="en-US" dirty="0"/>
              <a:t> </a:t>
            </a:r>
            <a:r>
              <a:rPr lang="en-US" dirty="0" err="1"/>
              <a:t>сайхан</a:t>
            </a:r>
            <a:r>
              <a:rPr lang="en-US" dirty="0"/>
              <a:t> </a:t>
            </a:r>
            <a:r>
              <a:rPr lang="en-US" dirty="0" err="1"/>
              <a:t>судалгаа</a:t>
            </a:r>
            <a:r>
              <a:rPr lang="en-US" dirty="0"/>
              <a:t> </a:t>
            </a:r>
            <a:r>
              <a:rPr lang="en-US" dirty="0" err="1"/>
              <a:t>хийх</a:t>
            </a:r>
            <a:r>
              <a:rPr lang="en-US" dirty="0"/>
              <a:t> </a:t>
            </a:r>
            <a:r>
              <a:rPr lang="en-US" dirty="0" err="1"/>
              <a:t>боломж</a:t>
            </a:r>
            <a:r>
              <a:rPr lang="en-US" dirty="0"/>
              <a:t> </a:t>
            </a:r>
            <a:r>
              <a:rPr lang="en-US" dirty="0" err="1"/>
              <a:t>олдсон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.</a:t>
            </a:r>
          </a:p>
          <a:p>
            <a:r>
              <a:rPr lang="en-US" dirty="0" err="1"/>
              <a:t>Тэр</a:t>
            </a:r>
            <a:r>
              <a:rPr lang="en-US" dirty="0"/>
              <a:t> </a:t>
            </a:r>
            <a:r>
              <a:rPr lang="en-US" dirty="0" err="1"/>
              <a:t>бол</a:t>
            </a:r>
            <a:r>
              <a:rPr lang="en-US" dirty="0"/>
              <a:t> </a:t>
            </a:r>
            <a:r>
              <a:rPr lang="en-US" dirty="0" err="1"/>
              <a:t>цагаан</a:t>
            </a:r>
            <a:r>
              <a:rPr lang="en-US" dirty="0"/>
              <a:t> </a:t>
            </a:r>
            <a:r>
              <a:rPr lang="en-US" dirty="0" err="1"/>
              <a:t>зээрийн</a:t>
            </a:r>
            <a:r>
              <a:rPr lang="en-US" dirty="0"/>
              <a:t> </a:t>
            </a:r>
            <a:r>
              <a:rPr lang="en-US" dirty="0" err="1"/>
              <a:t>үндсэн</a:t>
            </a:r>
            <a:r>
              <a:rPr lang="en-US" dirty="0"/>
              <a:t> </a:t>
            </a:r>
            <a:r>
              <a:rPr lang="en-US" dirty="0" err="1"/>
              <a:t>нутаг</a:t>
            </a:r>
            <a:r>
              <a:rPr lang="en-US" dirty="0"/>
              <a:t> </a:t>
            </a:r>
            <a:r>
              <a:rPr lang="en-US" dirty="0" err="1"/>
              <a:t>болсон</a:t>
            </a:r>
            <a:r>
              <a:rPr lang="en-US" dirty="0"/>
              <a:t> </a:t>
            </a:r>
            <a:r>
              <a:rPr lang="en-US" dirty="0" err="1"/>
              <a:t>Нөмрөг</a:t>
            </a:r>
            <a:r>
              <a:rPr lang="en-US" dirty="0"/>
              <a:t> </a:t>
            </a:r>
            <a:r>
              <a:rPr lang="en-US" dirty="0" err="1"/>
              <a:t>сумын</a:t>
            </a:r>
            <a:r>
              <a:rPr lang="en-US" dirty="0"/>
              <a:t> </a:t>
            </a:r>
            <a:r>
              <a:rPr lang="en-US" dirty="0" err="1"/>
              <a:t>нутаг</a:t>
            </a:r>
            <a:r>
              <a:rPr lang="en-US" dirty="0"/>
              <a:t>. </a:t>
            </a:r>
            <a:r>
              <a:rPr lang="en-US" dirty="0" err="1"/>
              <a:t>Зүсэлт</a:t>
            </a:r>
            <a:r>
              <a:rPr lang="en-US" dirty="0"/>
              <a:t> </a:t>
            </a:r>
            <a:r>
              <a:rPr lang="en-US" dirty="0" err="1"/>
              <a:t>хийтэл</a:t>
            </a:r>
            <a:r>
              <a:rPr lang="en-US" dirty="0"/>
              <a:t> </a:t>
            </a:r>
            <a:r>
              <a:rPr lang="en-US" dirty="0" err="1"/>
              <a:t>маш</a:t>
            </a:r>
            <a:r>
              <a:rPr lang="en-US" dirty="0"/>
              <a:t> </a:t>
            </a:r>
            <a:r>
              <a:rPr lang="en-US" dirty="0" err="1"/>
              <a:t>сайн</a:t>
            </a:r>
            <a:r>
              <a:rPr lang="en-US" dirty="0"/>
              <a:t> </a:t>
            </a:r>
            <a:r>
              <a:rPr lang="en-US" dirty="0" err="1"/>
              <a:t>хөгжсөн</a:t>
            </a:r>
            <a:r>
              <a:rPr lang="en-US" dirty="0"/>
              <a:t>, </a:t>
            </a:r>
            <a:r>
              <a:rPr lang="en-US" dirty="0" err="1"/>
              <a:t>үрлэн</a:t>
            </a:r>
            <a:r>
              <a:rPr lang="en-US" dirty="0"/>
              <a:t> </a:t>
            </a:r>
            <a:r>
              <a:rPr lang="en-US" dirty="0" err="1"/>
              <a:t>бөөмөнцөр</a:t>
            </a:r>
            <a:r>
              <a:rPr lang="en-US" dirty="0"/>
              <a:t> </a:t>
            </a:r>
            <a:r>
              <a:rPr lang="en-US" dirty="0" err="1"/>
              <a:t>бүтэцтэй</a:t>
            </a:r>
            <a:r>
              <a:rPr lang="en-US" dirty="0"/>
              <a:t>, </a:t>
            </a:r>
            <a:r>
              <a:rPr lang="en-US" dirty="0" err="1"/>
              <a:t>гайхалтай</a:t>
            </a:r>
            <a:r>
              <a:rPr lang="en-US" dirty="0"/>
              <a:t> </a:t>
            </a:r>
            <a:r>
              <a:rPr lang="en-US" dirty="0" err="1"/>
              <a:t>сайхан</a:t>
            </a:r>
            <a:r>
              <a:rPr lang="en-US" dirty="0"/>
              <a:t> </a:t>
            </a:r>
            <a:r>
              <a:rPr lang="en-US" dirty="0" err="1"/>
              <a:t>хөрсийг</a:t>
            </a:r>
            <a:r>
              <a:rPr lang="en-US" dirty="0"/>
              <a:t> </a:t>
            </a:r>
            <a:r>
              <a:rPr lang="en-US" dirty="0" err="1"/>
              <a:t>харсан</a:t>
            </a:r>
            <a:r>
              <a:rPr lang="en-US" dirty="0"/>
              <a:t>. </a:t>
            </a:r>
            <a:r>
              <a:rPr lang="en-US" dirty="0" err="1"/>
              <a:t>Маш</a:t>
            </a:r>
            <a:r>
              <a:rPr lang="en-US" dirty="0"/>
              <a:t> </a:t>
            </a:r>
            <a:r>
              <a:rPr lang="en-US" dirty="0" err="1"/>
              <a:t>олон</a:t>
            </a:r>
            <a:r>
              <a:rPr lang="en-US" dirty="0"/>
              <a:t> </a:t>
            </a:r>
            <a:r>
              <a:rPr lang="en-US" dirty="0" err="1"/>
              <a:t>зүйлийн</a:t>
            </a:r>
            <a:r>
              <a:rPr lang="en-US" dirty="0"/>
              <a:t> </a:t>
            </a:r>
            <a:r>
              <a:rPr lang="en-US" dirty="0" err="1"/>
              <a:t>ургамал</a:t>
            </a:r>
            <a:r>
              <a:rPr lang="en-US" dirty="0"/>
              <a:t> </a:t>
            </a:r>
            <a:r>
              <a:rPr lang="en-US" dirty="0" err="1"/>
              <a:t>ургасан</a:t>
            </a:r>
            <a:r>
              <a:rPr lang="en-US" dirty="0"/>
              <a:t> </a:t>
            </a:r>
            <a:r>
              <a:rPr lang="en-US" dirty="0" err="1"/>
              <a:t>тэр</a:t>
            </a:r>
            <a:r>
              <a:rPr lang="en-US" dirty="0"/>
              <a:t> </a:t>
            </a:r>
            <a:r>
              <a:rPr lang="en-US" dirty="0" err="1"/>
              <a:t>сайхан</a:t>
            </a:r>
            <a:r>
              <a:rPr lang="en-US" dirty="0"/>
              <a:t> </a:t>
            </a:r>
            <a:r>
              <a:rPr lang="en-US" dirty="0" err="1"/>
              <a:t>газар</a:t>
            </a:r>
            <a:r>
              <a:rPr lang="en-US" dirty="0"/>
              <a:t> </a:t>
            </a:r>
            <a:r>
              <a:rPr lang="en-US" dirty="0" err="1"/>
              <a:t>миний</a:t>
            </a:r>
            <a:r>
              <a:rPr lang="en-US" dirty="0"/>
              <a:t> </a:t>
            </a:r>
            <a:r>
              <a:rPr lang="en-US" dirty="0" err="1"/>
              <a:t>сэтгэлд</a:t>
            </a:r>
            <a:r>
              <a:rPr lang="en-US" dirty="0"/>
              <a:t> </a:t>
            </a:r>
            <a:r>
              <a:rPr lang="en-US" dirty="0" err="1"/>
              <a:t>гүн</a:t>
            </a:r>
            <a:r>
              <a:rPr lang="en-US" dirty="0"/>
              <a:t> </a:t>
            </a:r>
            <a:r>
              <a:rPr lang="en-US" dirty="0" err="1"/>
              <a:t>мөр</a:t>
            </a:r>
            <a:r>
              <a:rPr lang="en-US" dirty="0"/>
              <a:t> </a:t>
            </a:r>
            <a:r>
              <a:rPr lang="en-US" dirty="0" err="1"/>
              <a:t>үлдээсэн</a:t>
            </a:r>
            <a:r>
              <a:rPr lang="en-US" dirty="0"/>
              <a:t>.</a:t>
            </a:r>
          </a:p>
          <a:p>
            <a:r>
              <a:rPr lang="en-US" dirty="0" err="1"/>
              <a:t>Элэгдэлд</a:t>
            </a:r>
            <a:r>
              <a:rPr lang="en-US" dirty="0"/>
              <a:t> </a:t>
            </a:r>
            <a:r>
              <a:rPr lang="en-US" dirty="0" err="1"/>
              <a:t>ороогүй</a:t>
            </a:r>
            <a:r>
              <a:rPr lang="en-US" dirty="0"/>
              <a:t> </a:t>
            </a:r>
            <a:r>
              <a:rPr lang="en-US" dirty="0" err="1"/>
              <a:t>ийм</a:t>
            </a:r>
            <a:r>
              <a:rPr lang="en-US" dirty="0"/>
              <a:t> </a:t>
            </a:r>
            <a:r>
              <a:rPr lang="en-US" dirty="0" err="1"/>
              <a:t>хөрсийг</a:t>
            </a:r>
            <a:r>
              <a:rPr lang="en-US" dirty="0"/>
              <a:t> </a:t>
            </a:r>
            <a:r>
              <a:rPr lang="en-US" dirty="0" err="1"/>
              <a:t>хараад</a:t>
            </a:r>
            <a:r>
              <a:rPr lang="en-US" dirty="0"/>
              <a:t> </a:t>
            </a:r>
            <a:r>
              <a:rPr lang="en-US" dirty="0" err="1"/>
              <a:t>ер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Монголд</a:t>
            </a:r>
            <a:r>
              <a:rPr lang="en-US" dirty="0"/>
              <a:t> </a:t>
            </a:r>
            <a:r>
              <a:rPr lang="en-US" dirty="0" err="1"/>
              <a:t>сайхан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 </a:t>
            </a:r>
            <a:r>
              <a:rPr lang="en-US" dirty="0" err="1"/>
              <a:t>тархсан</a:t>
            </a:r>
            <a:r>
              <a:rPr lang="en-US" dirty="0"/>
              <a:t> </a:t>
            </a:r>
            <a:r>
              <a:rPr lang="en-US" dirty="0" err="1"/>
              <a:t>байж</a:t>
            </a:r>
            <a:r>
              <a:rPr lang="en-US" dirty="0"/>
              <a:t> </a:t>
            </a:r>
            <a:r>
              <a:rPr lang="en-US" dirty="0" err="1"/>
              <a:t>байгаад</a:t>
            </a:r>
            <a:r>
              <a:rPr lang="en-US" dirty="0"/>
              <a:t>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нэгэн</a:t>
            </a:r>
            <a:r>
              <a:rPr lang="en-US" dirty="0"/>
              <a:t> </a:t>
            </a:r>
            <a:r>
              <a:rPr lang="en-US" dirty="0" err="1"/>
              <a:t>гаднын</a:t>
            </a:r>
            <a:r>
              <a:rPr lang="en-US" dirty="0"/>
              <a:t> </a:t>
            </a:r>
            <a:r>
              <a:rPr lang="en-US" dirty="0" err="1"/>
              <a:t>хүчин</a:t>
            </a:r>
            <a:r>
              <a:rPr lang="en-US" dirty="0"/>
              <a:t> </a:t>
            </a:r>
            <a:r>
              <a:rPr lang="en-US" dirty="0" err="1"/>
              <a:t>зүйлийн</a:t>
            </a:r>
            <a:r>
              <a:rPr lang="en-US" dirty="0"/>
              <a:t> </a:t>
            </a:r>
            <a:r>
              <a:rPr lang="en-US" dirty="0" err="1"/>
              <a:t>нөлөөгөөр</a:t>
            </a:r>
            <a:r>
              <a:rPr lang="en-US" dirty="0"/>
              <a:t> </a:t>
            </a:r>
            <a:r>
              <a:rPr lang="en-US" dirty="0" err="1"/>
              <a:t>янз</a:t>
            </a:r>
            <a:r>
              <a:rPr lang="en-US" dirty="0"/>
              <a:t> </a:t>
            </a:r>
            <a:r>
              <a:rPr lang="en-US" dirty="0" err="1"/>
              <a:t>бүрийн</a:t>
            </a:r>
            <a:r>
              <a:rPr lang="en-US" dirty="0"/>
              <a:t> </a:t>
            </a:r>
            <a:r>
              <a:rPr lang="en-US" dirty="0" err="1"/>
              <a:t>элэгдлийн</a:t>
            </a:r>
            <a:r>
              <a:rPr lang="en-US" dirty="0"/>
              <a:t> </a:t>
            </a:r>
            <a:r>
              <a:rPr lang="en-US" dirty="0" err="1"/>
              <a:t>төвшинд</a:t>
            </a:r>
            <a:r>
              <a:rPr lang="en-US" dirty="0"/>
              <a:t> </a:t>
            </a:r>
            <a:r>
              <a:rPr lang="en-US" dirty="0" err="1"/>
              <a:t>очсон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 </a:t>
            </a:r>
            <a:r>
              <a:rPr lang="en-US" dirty="0" err="1"/>
              <a:t>биш</a:t>
            </a:r>
            <a:r>
              <a:rPr lang="en-US" dirty="0"/>
              <a:t> </a:t>
            </a:r>
            <a:r>
              <a:rPr lang="en-US" dirty="0" err="1"/>
              <a:t>байгаа</a:t>
            </a:r>
            <a:r>
              <a:rPr lang="en-US" dirty="0"/>
              <a:t> </a:t>
            </a:r>
            <a:r>
              <a:rPr lang="en-US" dirty="0" err="1"/>
              <a:t>гэсэн</a:t>
            </a:r>
            <a:r>
              <a:rPr lang="en-US" dirty="0"/>
              <a:t> </a:t>
            </a:r>
            <a:r>
              <a:rPr lang="en-US" dirty="0" err="1"/>
              <a:t>сэтгэгдэл</a:t>
            </a:r>
            <a:r>
              <a:rPr lang="en-US" dirty="0"/>
              <a:t> </a:t>
            </a:r>
            <a:r>
              <a:rPr lang="en-US" dirty="0" err="1"/>
              <a:t>төрсөн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474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err="1" smtClean="0"/>
              <a:t>Тэгвэл</a:t>
            </a:r>
            <a:r>
              <a:rPr lang="en-US" b="1" i="1" dirty="0" smtClean="0"/>
              <a:t> </a:t>
            </a:r>
            <a:r>
              <a:rPr lang="en-US" b="1" i="1" dirty="0" err="1"/>
              <a:t>энэ</a:t>
            </a:r>
            <a:r>
              <a:rPr lang="en-US" b="1" i="1" dirty="0"/>
              <a:t> </a:t>
            </a:r>
            <a:r>
              <a:rPr lang="en-US" b="1" i="1" dirty="0" err="1"/>
              <a:t>газар</a:t>
            </a:r>
            <a:r>
              <a:rPr lang="en-US" b="1" i="1" dirty="0"/>
              <a:t> </a:t>
            </a:r>
            <a:r>
              <a:rPr lang="en-US" b="1" i="1" dirty="0" err="1"/>
              <a:t>нутгийн</a:t>
            </a:r>
            <a:r>
              <a:rPr lang="en-US" b="1" i="1" dirty="0"/>
              <a:t> </a:t>
            </a:r>
            <a:r>
              <a:rPr lang="en-US" b="1" i="1" dirty="0" err="1"/>
              <a:t>хөрсийг</a:t>
            </a:r>
            <a:r>
              <a:rPr lang="en-US" b="1" i="1" dirty="0"/>
              <a:t> </a:t>
            </a:r>
            <a:r>
              <a:rPr lang="en-US" b="1" i="1" dirty="0" err="1"/>
              <a:t>бид</a:t>
            </a:r>
            <a:r>
              <a:rPr lang="en-US" b="1" i="1" dirty="0"/>
              <a:t> </a:t>
            </a:r>
            <a:r>
              <a:rPr lang="en-US" b="1" i="1" dirty="0" err="1"/>
              <a:t>ашиглаж</a:t>
            </a:r>
            <a:r>
              <a:rPr lang="en-US" b="1" i="1" dirty="0"/>
              <a:t> </a:t>
            </a:r>
            <a:r>
              <a:rPr lang="en-US" b="1" i="1" dirty="0" err="1"/>
              <a:t>болохгүй</a:t>
            </a:r>
            <a:r>
              <a:rPr lang="en-US" b="1" i="1" dirty="0"/>
              <a:t> </a:t>
            </a:r>
            <a:r>
              <a:rPr lang="en-US" b="1" i="1" dirty="0" err="1"/>
              <a:t>гэсэн</a:t>
            </a:r>
            <a:r>
              <a:rPr lang="en-US" b="1" i="1" dirty="0"/>
              <a:t> </a:t>
            </a:r>
            <a:r>
              <a:rPr lang="en-US" b="1" i="1" dirty="0" err="1"/>
              <a:t>үг</a:t>
            </a:r>
            <a:r>
              <a:rPr lang="en-US" b="1" i="1" dirty="0"/>
              <a:t> </a:t>
            </a:r>
            <a:r>
              <a:rPr lang="en-US" b="1" i="1" dirty="0" err="1"/>
              <a:t>үү</a:t>
            </a:r>
            <a:r>
              <a:rPr lang="en-US" b="1" i="1" dirty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-</a:t>
            </a:r>
            <a:r>
              <a:rPr lang="en-US" dirty="0" err="1"/>
              <a:t>Би</a:t>
            </a:r>
            <a:r>
              <a:rPr lang="en-US" dirty="0"/>
              <a:t> </a:t>
            </a:r>
            <a:r>
              <a:rPr lang="en-US" dirty="0" err="1"/>
              <a:t>хэдэн</a:t>
            </a:r>
            <a:r>
              <a:rPr lang="en-US" dirty="0"/>
              <a:t> </a:t>
            </a:r>
            <a:r>
              <a:rPr lang="en-US" dirty="0" err="1"/>
              <a:t>жилийн</a:t>
            </a:r>
            <a:r>
              <a:rPr lang="en-US" dirty="0"/>
              <a:t> </a:t>
            </a:r>
            <a:r>
              <a:rPr lang="en-US" dirty="0" err="1"/>
              <a:t>өмнө</a:t>
            </a:r>
            <a:r>
              <a:rPr lang="en-US" dirty="0"/>
              <a:t> </a:t>
            </a:r>
            <a:r>
              <a:rPr lang="en-US" dirty="0" err="1"/>
              <a:t>Өвөрмонголын</a:t>
            </a:r>
            <a:r>
              <a:rPr lang="en-US" dirty="0"/>
              <a:t> </a:t>
            </a:r>
            <a:r>
              <a:rPr lang="en-US" dirty="0" err="1"/>
              <a:t>Хөлөнбуйрын</a:t>
            </a:r>
            <a:r>
              <a:rPr lang="en-US" dirty="0"/>
              <a:t> </a:t>
            </a:r>
            <a:r>
              <a:rPr lang="en-US" dirty="0" err="1"/>
              <a:t>нутагт</a:t>
            </a:r>
            <a:r>
              <a:rPr lang="en-US" dirty="0"/>
              <a:t> </a:t>
            </a:r>
            <a:r>
              <a:rPr lang="en-US" dirty="0" err="1"/>
              <a:t>хөрсний</a:t>
            </a:r>
            <a:r>
              <a:rPr lang="en-US" dirty="0"/>
              <a:t> </a:t>
            </a:r>
            <a:r>
              <a:rPr lang="en-US" dirty="0" err="1"/>
              <a:t>судалгаа</a:t>
            </a:r>
            <a:r>
              <a:rPr lang="en-US" dirty="0"/>
              <a:t> </a:t>
            </a:r>
            <a:r>
              <a:rPr lang="en-US" dirty="0" err="1"/>
              <a:t>хийсэн</a:t>
            </a:r>
            <a:r>
              <a:rPr lang="en-US" dirty="0"/>
              <a:t>. </a:t>
            </a:r>
            <a:r>
              <a:rPr lang="en-US" dirty="0" err="1"/>
              <a:t>Мэнэнгийн</a:t>
            </a:r>
            <a:r>
              <a:rPr lang="en-US" dirty="0"/>
              <a:t> </a:t>
            </a:r>
            <a:r>
              <a:rPr lang="en-US" dirty="0" err="1"/>
              <a:t>талын</a:t>
            </a:r>
            <a:r>
              <a:rPr lang="en-US" dirty="0"/>
              <a:t> </a:t>
            </a:r>
            <a:r>
              <a:rPr lang="en-US" dirty="0" err="1"/>
              <a:t>хойно</a:t>
            </a:r>
            <a:r>
              <a:rPr lang="en-US" dirty="0"/>
              <a:t> 20-иод </a:t>
            </a:r>
            <a:r>
              <a:rPr lang="en-US" dirty="0" err="1"/>
              <a:t>километрийн</a:t>
            </a:r>
            <a:r>
              <a:rPr lang="en-US" dirty="0"/>
              <a:t> </a:t>
            </a:r>
            <a:r>
              <a:rPr lang="en-US" dirty="0" err="1"/>
              <a:t>цаана</a:t>
            </a:r>
            <a:r>
              <a:rPr lang="en-US" dirty="0"/>
              <a:t> </a:t>
            </a:r>
            <a:r>
              <a:rPr lang="en-US" dirty="0" err="1"/>
              <a:t>байх</a:t>
            </a:r>
            <a:r>
              <a:rPr lang="en-US" dirty="0"/>
              <a:t>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газрыг</a:t>
            </a:r>
            <a:r>
              <a:rPr lang="en-US" dirty="0"/>
              <a:t> </a:t>
            </a:r>
            <a:r>
              <a:rPr lang="en-US" dirty="0" err="1"/>
              <a:t>зохисгүй</a:t>
            </a:r>
            <a:r>
              <a:rPr lang="en-US" dirty="0"/>
              <a:t> </a:t>
            </a:r>
            <a:r>
              <a:rPr lang="en-US" dirty="0" err="1"/>
              <a:t>ашигласнаас</a:t>
            </a:r>
            <a:r>
              <a:rPr lang="en-US" dirty="0"/>
              <a:t> </a:t>
            </a:r>
            <a:r>
              <a:rPr lang="en-US" dirty="0" err="1"/>
              <a:t>ургамалжилт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доройтоод</a:t>
            </a:r>
            <a:r>
              <a:rPr lang="en-US" dirty="0"/>
              <a:t> </a:t>
            </a:r>
            <a:r>
              <a:rPr lang="en-US" dirty="0" err="1"/>
              <a:t>зогсохгүй</a:t>
            </a:r>
            <a:r>
              <a:rPr lang="en-US" dirty="0"/>
              <a:t> </a:t>
            </a:r>
            <a:r>
              <a:rPr lang="en-US" dirty="0" err="1"/>
              <a:t>хөрсний</a:t>
            </a:r>
            <a:r>
              <a:rPr lang="en-US" dirty="0"/>
              <a:t> </a:t>
            </a:r>
            <a:r>
              <a:rPr lang="en-US" dirty="0" err="1"/>
              <a:t>өнгөн</a:t>
            </a:r>
            <a:r>
              <a:rPr lang="en-US" dirty="0"/>
              <a:t> </a:t>
            </a:r>
            <a:r>
              <a:rPr lang="en-US" dirty="0" err="1"/>
              <a:t>хэсгийн</a:t>
            </a:r>
            <a:r>
              <a:rPr lang="en-US" dirty="0"/>
              <a:t> </a:t>
            </a:r>
            <a:r>
              <a:rPr lang="en-US" dirty="0" err="1"/>
              <a:t>бүтэц</a:t>
            </a:r>
            <a:r>
              <a:rPr lang="en-US" dirty="0"/>
              <a:t> </a:t>
            </a:r>
            <a:r>
              <a:rPr lang="en-US" dirty="0" err="1"/>
              <a:t>бүрмөсөн</a:t>
            </a:r>
            <a:r>
              <a:rPr lang="en-US" dirty="0"/>
              <a:t> </a:t>
            </a:r>
            <a:r>
              <a:rPr lang="en-US" dirty="0" err="1"/>
              <a:t>алдагдсан</a:t>
            </a:r>
            <a:r>
              <a:rPr lang="en-US" dirty="0"/>
              <a:t>.</a:t>
            </a:r>
          </a:p>
          <a:p>
            <a:r>
              <a:rPr lang="en-US" dirty="0" err="1"/>
              <a:t>Ялзмаг</a:t>
            </a:r>
            <a:r>
              <a:rPr lang="en-US" dirty="0"/>
              <a:t> </a:t>
            </a:r>
            <a:r>
              <a:rPr lang="en-US" dirty="0" err="1"/>
              <a:t>давхарга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30 </a:t>
            </a:r>
            <a:r>
              <a:rPr lang="en-US" dirty="0" err="1"/>
              <a:t>см</a:t>
            </a:r>
            <a:r>
              <a:rPr lang="en-US" dirty="0"/>
              <a:t> </a:t>
            </a:r>
            <a:r>
              <a:rPr lang="en-US" dirty="0" err="1"/>
              <a:t>зузаан</a:t>
            </a:r>
            <a:r>
              <a:rPr lang="en-US" dirty="0"/>
              <a:t> </a:t>
            </a:r>
            <a:r>
              <a:rPr lang="en-US" dirty="0" err="1"/>
              <a:t>буюу</a:t>
            </a:r>
            <a:r>
              <a:rPr lang="en-US" dirty="0"/>
              <a:t> 10 </a:t>
            </a:r>
            <a:r>
              <a:rPr lang="en-US" dirty="0" err="1"/>
              <a:t>см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салхины</a:t>
            </a:r>
            <a:r>
              <a:rPr lang="en-US" dirty="0"/>
              <a:t> </a:t>
            </a:r>
            <a:r>
              <a:rPr lang="en-US" dirty="0" err="1"/>
              <a:t>элэгдэлд</a:t>
            </a:r>
            <a:r>
              <a:rPr lang="en-US" dirty="0"/>
              <a:t> </a:t>
            </a:r>
            <a:r>
              <a:rPr lang="en-US" dirty="0" err="1"/>
              <a:t>ороод</a:t>
            </a:r>
            <a:r>
              <a:rPr lang="en-US" dirty="0"/>
              <a:t> </a:t>
            </a:r>
            <a:r>
              <a:rPr lang="en-US" dirty="0" err="1"/>
              <a:t>хийсчихсэн</a:t>
            </a:r>
            <a:r>
              <a:rPr lang="en-US" dirty="0"/>
              <a:t> </a:t>
            </a:r>
            <a:r>
              <a:rPr lang="en-US" dirty="0" err="1"/>
              <a:t>байсан</a:t>
            </a:r>
            <a:r>
              <a:rPr lang="en-US" dirty="0"/>
              <a:t>.</a:t>
            </a:r>
          </a:p>
          <a:p>
            <a:r>
              <a:rPr lang="en-US" dirty="0" err="1"/>
              <a:t>Тиймээс</a:t>
            </a:r>
            <a:r>
              <a:rPr lang="en-US" dirty="0"/>
              <a:t> </a:t>
            </a:r>
            <a:r>
              <a:rPr lang="en-US" dirty="0" err="1"/>
              <a:t>хөрсний</a:t>
            </a:r>
            <a:r>
              <a:rPr lang="en-US" dirty="0"/>
              <a:t> </a:t>
            </a:r>
            <a:r>
              <a:rPr lang="en-US" dirty="0" err="1"/>
              <a:t>элэгдлийг</a:t>
            </a:r>
            <a:r>
              <a:rPr lang="en-US" dirty="0"/>
              <a:t> </a:t>
            </a:r>
            <a:r>
              <a:rPr lang="en-US" dirty="0" err="1"/>
              <a:t>зогсоож</a:t>
            </a:r>
            <a:r>
              <a:rPr lang="en-US" dirty="0"/>
              <a:t>, </a:t>
            </a:r>
            <a:r>
              <a:rPr lang="en-US" dirty="0" err="1"/>
              <a:t>экосистемийг</a:t>
            </a:r>
            <a:r>
              <a:rPr lang="en-US" dirty="0"/>
              <a:t> </a:t>
            </a:r>
            <a:r>
              <a:rPr lang="en-US" dirty="0" err="1"/>
              <a:t>сэргээхийн</a:t>
            </a:r>
            <a:r>
              <a:rPr lang="en-US" dirty="0"/>
              <a:t> </a:t>
            </a:r>
            <a:r>
              <a:rPr lang="en-US" dirty="0" err="1"/>
              <a:t>тулд</a:t>
            </a:r>
            <a:r>
              <a:rPr lang="en-US" dirty="0"/>
              <a:t> </a:t>
            </a:r>
            <a:r>
              <a:rPr lang="en-US" dirty="0" err="1"/>
              <a:t>Хятадын</a:t>
            </a:r>
            <a:r>
              <a:rPr lang="en-US" dirty="0"/>
              <a:t> </a:t>
            </a:r>
            <a:r>
              <a:rPr lang="en-US" dirty="0" err="1"/>
              <a:t>Засгийн</a:t>
            </a:r>
            <a:r>
              <a:rPr lang="en-US" dirty="0"/>
              <a:t> </a:t>
            </a:r>
            <a:r>
              <a:rPr lang="en-US" dirty="0" err="1"/>
              <a:t>газар</a:t>
            </a:r>
            <a:r>
              <a:rPr lang="en-US" dirty="0"/>
              <a:t> </a:t>
            </a:r>
            <a:r>
              <a:rPr lang="en-US" dirty="0" err="1"/>
              <a:t>тэр</a:t>
            </a:r>
            <a:r>
              <a:rPr lang="en-US" dirty="0"/>
              <a:t> </a:t>
            </a:r>
            <a:r>
              <a:rPr lang="en-US" dirty="0" err="1"/>
              <a:t>нутгийг</a:t>
            </a:r>
            <a:r>
              <a:rPr lang="en-US" dirty="0"/>
              <a:t> </a:t>
            </a:r>
            <a:r>
              <a:rPr lang="en-US" dirty="0" err="1"/>
              <a:t>бэлчээрт</a:t>
            </a:r>
            <a:r>
              <a:rPr lang="en-US" dirty="0"/>
              <a:t> </a:t>
            </a:r>
            <a:r>
              <a:rPr lang="en-US" dirty="0" err="1"/>
              <a:t>ашиглахыг</a:t>
            </a:r>
            <a:r>
              <a:rPr lang="en-US" dirty="0"/>
              <a:t> </a:t>
            </a:r>
            <a:r>
              <a:rPr lang="en-US" dirty="0" err="1"/>
              <a:t>хориглосон</a:t>
            </a:r>
            <a:r>
              <a:rPr lang="en-US" dirty="0"/>
              <a:t>. </a:t>
            </a:r>
            <a:r>
              <a:rPr lang="en-US" dirty="0" err="1"/>
              <a:t>Тэр</a:t>
            </a:r>
            <a:r>
              <a:rPr lang="en-US" dirty="0"/>
              <a:t> </a:t>
            </a:r>
            <a:r>
              <a:rPr lang="en-US" dirty="0" err="1"/>
              <a:t>хавийн</a:t>
            </a:r>
            <a:r>
              <a:rPr lang="en-US" dirty="0"/>
              <a:t> </a:t>
            </a:r>
            <a:r>
              <a:rPr lang="en-US" dirty="0" err="1"/>
              <a:t>ховор</a:t>
            </a:r>
            <a:r>
              <a:rPr lang="en-US" dirty="0"/>
              <a:t> </a:t>
            </a:r>
            <a:r>
              <a:rPr lang="en-US" dirty="0" err="1"/>
              <a:t>ургамал</a:t>
            </a:r>
            <a:r>
              <a:rPr lang="en-US" dirty="0"/>
              <a:t> </a:t>
            </a:r>
            <a:r>
              <a:rPr lang="en-US" dirty="0" err="1"/>
              <a:t>ургадаг</a:t>
            </a:r>
            <a:r>
              <a:rPr lang="en-US" dirty="0"/>
              <a:t> </a:t>
            </a:r>
            <a:r>
              <a:rPr lang="en-US" dirty="0" err="1"/>
              <a:t>газрыг</a:t>
            </a:r>
            <a:r>
              <a:rPr lang="en-US" dirty="0"/>
              <a:t> </a:t>
            </a:r>
            <a:r>
              <a:rPr lang="en-US" dirty="0" err="1"/>
              <a:t>хамгаалдаг</a:t>
            </a:r>
            <a:r>
              <a:rPr lang="en-US" dirty="0"/>
              <a:t> </a:t>
            </a:r>
            <a:r>
              <a:rPr lang="en-US" dirty="0" err="1"/>
              <a:t>байсан</a:t>
            </a:r>
            <a:r>
              <a:rPr lang="en-US" dirty="0"/>
              <a:t> ч </a:t>
            </a:r>
            <a:r>
              <a:rPr lang="en-US" dirty="0" err="1"/>
              <a:t>хажууд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маш</a:t>
            </a:r>
            <a:r>
              <a:rPr lang="en-US" dirty="0"/>
              <a:t> </a:t>
            </a:r>
            <a:r>
              <a:rPr lang="en-US" dirty="0" err="1"/>
              <a:t>том</a:t>
            </a:r>
            <a:r>
              <a:rPr lang="en-US" dirty="0"/>
              <a:t> </a:t>
            </a:r>
            <a:r>
              <a:rPr lang="en-US" dirty="0" err="1"/>
              <a:t>талбайг</a:t>
            </a:r>
            <a:r>
              <a:rPr lang="en-US" dirty="0"/>
              <a:t> </a:t>
            </a:r>
            <a:r>
              <a:rPr lang="en-US" dirty="0" err="1"/>
              <a:t>хагалж</a:t>
            </a:r>
            <a:r>
              <a:rPr lang="en-US" dirty="0"/>
              <a:t>, </a:t>
            </a:r>
            <a:r>
              <a:rPr lang="en-US" dirty="0" err="1"/>
              <a:t>тариалангийн</a:t>
            </a:r>
            <a:r>
              <a:rPr lang="en-US" dirty="0"/>
              <a:t> </a:t>
            </a:r>
            <a:r>
              <a:rPr lang="en-US" dirty="0" err="1"/>
              <a:t>бүс</a:t>
            </a:r>
            <a:r>
              <a:rPr lang="en-US" dirty="0"/>
              <a:t> </a:t>
            </a:r>
            <a:r>
              <a:rPr lang="en-US" dirty="0" err="1"/>
              <a:t>болгосноос</a:t>
            </a:r>
            <a:r>
              <a:rPr lang="en-US" dirty="0"/>
              <a:t> </a:t>
            </a:r>
            <a:r>
              <a:rPr lang="en-US" dirty="0" err="1"/>
              <a:t>ховор</a:t>
            </a:r>
            <a:r>
              <a:rPr lang="en-US" dirty="0"/>
              <a:t> </a:t>
            </a:r>
            <a:r>
              <a:rPr lang="en-US" dirty="0" err="1"/>
              <a:t>ургамлууд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ургахаа</a:t>
            </a:r>
            <a:r>
              <a:rPr lang="en-US" dirty="0"/>
              <a:t> </a:t>
            </a:r>
            <a:r>
              <a:rPr lang="en-US" dirty="0" err="1"/>
              <a:t>больсон</a:t>
            </a:r>
            <a:r>
              <a:rPr lang="en-US" dirty="0"/>
              <a:t>.</a:t>
            </a:r>
          </a:p>
          <a:p>
            <a:r>
              <a:rPr lang="en-US" dirty="0" err="1"/>
              <a:t>Учир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газар</a:t>
            </a:r>
            <a:r>
              <a:rPr lang="en-US" dirty="0"/>
              <a:t> </a:t>
            </a:r>
            <a:r>
              <a:rPr lang="en-US" dirty="0" err="1"/>
              <a:t>тариаланд</a:t>
            </a:r>
            <a:r>
              <a:rPr lang="en-US" dirty="0"/>
              <a:t> </a:t>
            </a:r>
            <a:r>
              <a:rPr lang="en-US" dirty="0" err="1"/>
              <a:t>эвдэгдсэн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 </a:t>
            </a:r>
            <a:r>
              <a:rPr lang="en-US" dirty="0" err="1"/>
              <a:t>салхинд</a:t>
            </a:r>
            <a:r>
              <a:rPr lang="en-US" dirty="0"/>
              <a:t> </a:t>
            </a:r>
            <a:r>
              <a:rPr lang="en-US" dirty="0" err="1"/>
              <a:t>хийсэж</a:t>
            </a:r>
            <a:r>
              <a:rPr lang="en-US" dirty="0"/>
              <a:t>, </a:t>
            </a:r>
            <a:r>
              <a:rPr lang="en-US" dirty="0" err="1"/>
              <a:t>ховор</a:t>
            </a:r>
            <a:r>
              <a:rPr lang="en-US" dirty="0"/>
              <a:t> </a:t>
            </a:r>
            <a:r>
              <a:rPr lang="en-US" dirty="0" err="1"/>
              <a:t>ургамал</a:t>
            </a:r>
            <a:r>
              <a:rPr lang="en-US" dirty="0"/>
              <a:t> </a:t>
            </a:r>
            <a:r>
              <a:rPr lang="en-US" dirty="0" err="1"/>
              <a:t>ургадаг</a:t>
            </a:r>
            <a:r>
              <a:rPr lang="en-US" dirty="0"/>
              <a:t> </a:t>
            </a:r>
            <a:r>
              <a:rPr lang="en-US" dirty="0" err="1"/>
              <a:t>газарт</a:t>
            </a:r>
            <a:r>
              <a:rPr lang="en-US" dirty="0"/>
              <a:t> </a:t>
            </a:r>
            <a:r>
              <a:rPr lang="en-US" dirty="0" err="1"/>
              <a:t>очоод</a:t>
            </a:r>
            <a:r>
              <a:rPr lang="en-US" dirty="0"/>
              <a:t> 5-10 </a:t>
            </a:r>
            <a:r>
              <a:rPr lang="en-US" dirty="0" err="1"/>
              <a:t>см</a:t>
            </a:r>
            <a:r>
              <a:rPr lang="en-US" dirty="0"/>
              <a:t> </a:t>
            </a:r>
            <a:r>
              <a:rPr lang="en-US" dirty="0" err="1"/>
              <a:t>зузаан</a:t>
            </a:r>
            <a:r>
              <a:rPr lang="en-US" dirty="0"/>
              <a:t> </a:t>
            </a:r>
            <a:r>
              <a:rPr lang="en-US" dirty="0" err="1"/>
              <a:t>хуримтлал</a:t>
            </a:r>
            <a:r>
              <a:rPr lang="en-US" dirty="0"/>
              <a:t> </a:t>
            </a:r>
            <a:r>
              <a:rPr lang="en-US" dirty="0" err="1"/>
              <a:t>үүсгэсэн</a:t>
            </a:r>
            <a:r>
              <a:rPr lang="en-US" dirty="0"/>
              <a:t> </a:t>
            </a:r>
            <a:r>
              <a:rPr lang="en-US" dirty="0" err="1"/>
              <a:t>байгаа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. </a:t>
            </a:r>
            <a:r>
              <a:rPr lang="en-US" dirty="0" err="1"/>
              <a:t>Ийнхүү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 </a:t>
            </a:r>
            <a:r>
              <a:rPr lang="en-US" dirty="0" err="1"/>
              <a:t>өөрчлөгдсөн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ургамалжилтад</a:t>
            </a:r>
            <a:r>
              <a:rPr lang="en-US" dirty="0"/>
              <a:t> </a:t>
            </a:r>
            <a:r>
              <a:rPr lang="en-US" dirty="0" err="1"/>
              <a:t>сөргөөр</a:t>
            </a:r>
            <a:r>
              <a:rPr lang="en-US" dirty="0"/>
              <a:t> </a:t>
            </a:r>
            <a:r>
              <a:rPr lang="en-US" dirty="0" err="1"/>
              <a:t>нөлөөлж</a:t>
            </a:r>
            <a:r>
              <a:rPr lang="en-US" dirty="0"/>
              <a:t>, </a:t>
            </a:r>
            <a:r>
              <a:rPr lang="en-US" dirty="0" err="1"/>
              <a:t>нэн</a:t>
            </a:r>
            <a:r>
              <a:rPr lang="en-US" dirty="0"/>
              <a:t> </a:t>
            </a:r>
            <a:r>
              <a:rPr lang="en-US" dirty="0" err="1"/>
              <a:t>ховор</a:t>
            </a:r>
            <a:r>
              <a:rPr lang="en-US" dirty="0"/>
              <a:t> </a:t>
            </a:r>
            <a:r>
              <a:rPr lang="en-US" dirty="0" err="1"/>
              <a:t>ургамлын</a:t>
            </a:r>
            <a:r>
              <a:rPr lang="en-US" dirty="0"/>
              <a:t> </a:t>
            </a:r>
            <a:r>
              <a:rPr lang="en-US" dirty="0" err="1"/>
              <a:t>оронд</a:t>
            </a:r>
            <a:r>
              <a:rPr lang="en-US" dirty="0"/>
              <a:t> </a:t>
            </a:r>
            <a:r>
              <a:rPr lang="en-US" dirty="0" err="1"/>
              <a:t>ургах</a:t>
            </a:r>
            <a:r>
              <a:rPr lang="en-US" dirty="0"/>
              <a:t> </a:t>
            </a:r>
            <a:r>
              <a:rPr lang="en-US" dirty="0" err="1"/>
              <a:t>чадвартай</a:t>
            </a:r>
            <a:r>
              <a:rPr lang="en-US" dirty="0"/>
              <a:t> </a:t>
            </a:r>
            <a:r>
              <a:rPr lang="en-US" dirty="0" err="1"/>
              <a:t>бэлчээрийн</a:t>
            </a:r>
            <a:r>
              <a:rPr lang="en-US" dirty="0"/>
              <a:t> </a:t>
            </a:r>
            <a:r>
              <a:rPr lang="en-US" dirty="0" err="1"/>
              <a:t>ургамлаар</a:t>
            </a:r>
            <a:r>
              <a:rPr lang="en-US" dirty="0"/>
              <a:t> </a:t>
            </a:r>
            <a:r>
              <a:rPr lang="en-US" dirty="0" err="1"/>
              <a:t>дүүрч</a:t>
            </a:r>
            <a:r>
              <a:rPr lang="en-US" dirty="0"/>
              <a:t>, </a:t>
            </a:r>
            <a:r>
              <a:rPr lang="en-US" dirty="0" err="1"/>
              <a:t>биологийн</a:t>
            </a:r>
            <a:r>
              <a:rPr lang="en-US" dirty="0"/>
              <a:t> </a:t>
            </a:r>
            <a:r>
              <a:rPr lang="en-US" dirty="0" err="1"/>
              <a:t>төрөл</a:t>
            </a:r>
            <a:r>
              <a:rPr lang="en-US" dirty="0"/>
              <a:t> </a:t>
            </a:r>
            <a:r>
              <a:rPr lang="en-US" dirty="0" err="1"/>
              <a:t>зүйлийн</a:t>
            </a:r>
            <a:r>
              <a:rPr lang="en-US" dirty="0"/>
              <a:t> </a:t>
            </a:r>
            <a:r>
              <a:rPr lang="en-US" dirty="0" err="1"/>
              <a:t>хувьд</a:t>
            </a:r>
            <a:r>
              <a:rPr lang="en-US" dirty="0"/>
              <a:t> ч </a:t>
            </a:r>
            <a:r>
              <a:rPr lang="en-US" dirty="0" err="1"/>
              <a:t>доройтсон</a:t>
            </a:r>
            <a:r>
              <a:rPr lang="en-US" dirty="0"/>
              <a:t>.</a:t>
            </a:r>
          </a:p>
          <a:p>
            <a:r>
              <a:rPr lang="en-US" dirty="0" err="1"/>
              <a:t>Ийм</a:t>
            </a:r>
            <a:r>
              <a:rPr lang="en-US" dirty="0"/>
              <a:t> </a:t>
            </a:r>
            <a:r>
              <a:rPr lang="en-US" dirty="0" err="1"/>
              <a:t>хэврэг</a:t>
            </a:r>
            <a:r>
              <a:rPr lang="en-US" dirty="0"/>
              <a:t>, </a:t>
            </a:r>
            <a:r>
              <a:rPr lang="en-US" dirty="0" err="1"/>
              <a:t>салхины</a:t>
            </a:r>
            <a:r>
              <a:rPr lang="en-US" dirty="0"/>
              <a:t> </a:t>
            </a:r>
            <a:r>
              <a:rPr lang="en-US" dirty="0" err="1"/>
              <a:t>элэгдэлд</a:t>
            </a:r>
            <a:r>
              <a:rPr lang="en-US" dirty="0"/>
              <a:t> </a:t>
            </a:r>
            <a:r>
              <a:rPr lang="en-US" dirty="0" err="1"/>
              <a:t>хялбархан</a:t>
            </a:r>
            <a:r>
              <a:rPr lang="en-US" dirty="0"/>
              <a:t> </a:t>
            </a:r>
            <a:r>
              <a:rPr lang="en-US" dirty="0" err="1"/>
              <a:t>орох</a:t>
            </a:r>
            <a:r>
              <a:rPr lang="en-US" dirty="0"/>
              <a:t> </a:t>
            </a:r>
            <a:r>
              <a:rPr lang="en-US" dirty="0" err="1"/>
              <a:t>магадлалтай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 </a:t>
            </a:r>
            <a:r>
              <a:rPr lang="en-US" dirty="0" err="1"/>
              <a:t>учраас</a:t>
            </a:r>
            <a:r>
              <a:rPr lang="en-US" dirty="0"/>
              <a:t> </a:t>
            </a:r>
            <a:r>
              <a:rPr lang="en-US" dirty="0" err="1"/>
              <a:t>Халх</a:t>
            </a:r>
            <a:r>
              <a:rPr lang="en-US" dirty="0"/>
              <a:t> </a:t>
            </a:r>
            <a:r>
              <a:rPr lang="en-US" dirty="0" err="1"/>
              <a:t>гол</a:t>
            </a:r>
            <a:r>
              <a:rPr lang="en-US" dirty="0"/>
              <a:t> </a:t>
            </a:r>
            <a:r>
              <a:rPr lang="en-US" dirty="0" err="1"/>
              <a:t>орчим</a:t>
            </a:r>
            <a:r>
              <a:rPr lang="en-US" dirty="0"/>
              <a:t> </a:t>
            </a:r>
            <a:r>
              <a:rPr lang="en-US" dirty="0" err="1"/>
              <a:t>Дорнодын</a:t>
            </a:r>
            <a:r>
              <a:rPr lang="en-US" dirty="0"/>
              <a:t> </a:t>
            </a:r>
            <a:r>
              <a:rPr lang="en-US" dirty="0" err="1"/>
              <a:t>хээрийг</a:t>
            </a:r>
            <a:r>
              <a:rPr lang="en-US" dirty="0"/>
              <a:t>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нэг</a:t>
            </a:r>
            <a:r>
              <a:rPr lang="en-US" dirty="0"/>
              <a:t> </a:t>
            </a:r>
            <a:r>
              <a:rPr lang="en-US" dirty="0" err="1"/>
              <a:t>байдлаар</a:t>
            </a:r>
            <a:r>
              <a:rPr lang="en-US" dirty="0"/>
              <a:t> </a:t>
            </a:r>
            <a:r>
              <a:rPr lang="en-US" dirty="0" err="1"/>
              <a:t>ашиглавал</a:t>
            </a:r>
            <a:r>
              <a:rPr lang="en-US" dirty="0"/>
              <a:t> </a:t>
            </a:r>
            <a:r>
              <a:rPr lang="en-US" dirty="0" err="1"/>
              <a:t>зөв</a:t>
            </a:r>
            <a:r>
              <a:rPr lang="en-US" dirty="0"/>
              <a:t> </a:t>
            </a:r>
            <a:r>
              <a:rPr lang="en-US" dirty="0" err="1"/>
              <a:t>зохистой</a:t>
            </a:r>
            <a:r>
              <a:rPr lang="en-US" dirty="0"/>
              <a:t> </a:t>
            </a:r>
            <a:r>
              <a:rPr lang="en-US" dirty="0" err="1"/>
              <a:t>хэрэглэх</a:t>
            </a:r>
            <a:r>
              <a:rPr lang="en-US" dirty="0"/>
              <a:t> </a:t>
            </a:r>
            <a:r>
              <a:rPr lang="en-US" dirty="0" err="1"/>
              <a:t>ёстой</a:t>
            </a:r>
            <a:r>
              <a:rPr lang="en-US" dirty="0"/>
              <a:t>. </a:t>
            </a:r>
            <a:r>
              <a:rPr lang="en-US" dirty="0" err="1"/>
              <a:t>Эсвэл</a:t>
            </a:r>
            <a:r>
              <a:rPr lang="en-US" dirty="0"/>
              <a:t> </a:t>
            </a:r>
            <a:r>
              <a:rPr lang="en-US" dirty="0" err="1"/>
              <a:t>байгалийн</a:t>
            </a:r>
            <a:r>
              <a:rPr lang="en-US" dirty="0"/>
              <a:t> </a:t>
            </a:r>
            <a:r>
              <a:rPr lang="en-US" dirty="0" err="1"/>
              <a:t>өв</a:t>
            </a:r>
            <a:r>
              <a:rPr lang="en-US" dirty="0"/>
              <a:t> </a:t>
            </a:r>
            <a:r>
              <a:rPr lang="en-US" dirty="0" err="1"/>
              <a:t>сан</a:t>
            </a:r>
            <a:r>
              <a:rPr lang="en-US" dirty="0"/>
              <a:t> </a:t>
            </a:r>
            <a:r>
              <a:rPr lang="en-US" dirty="0" err="1"/>
              <a:t>болгож</a:t>
            </a:r>
            <a:r>
              <a:rPr lang="en-US" dirty="0"/>
              <a:t>, </a:t>
            </a:r>
            <a:r>
              <a:rPr lang="en-US" dirty="0" err="1"/>
              <a:t>хадгалж</a:t>
            </a:r>
            <a:r>
              <a:rPr lang="en-US" dirty="0"/>
              <a:t> </a:t>
            </a:r>
            <a:r>
              <a:rPr lang="en-US" dirty="0" err="1"/>
              <a:t>авч</a:t>
            </a:r>
            <a:r>
              <a:rPr lang="en-US" dirty="0"/>
              <a:t> </a:t>
            </a:r>
            <a:r>
              <a:rPr lang="en-US" dirty="0" err="1"/>
              <a:t>үлдэх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зүйтэй</a:t>
            </a:r>
            <a:r>
              <a:rPr lang="en-US" dirty="0"/>
              <a:t>. </a:t>
            </a:r>
            <a:r>
              <a:rPr lang="en-US" dirty="0" err="1"/>
              <a:t>Үгүй</a:t>
            </a:r>
            <a:r>
              <a:rPr lang="en-US" dirty="0"/>
              <a:t> </a:t>
            </a:r>
            <a:r>
              <a:rPr lang="en-US" dirty="0" err="1"/>
              <a:t>бол</a:t>
            </a:r>
            <a:r>
              <a:rPr lang="en-US" dirty="0"/>
              <a:t> </a:t>
            </a:r>
            <a:r>
              <a:rPr lang="en-US" dirty="0" err="1"/>
              <a:t>яах</a:t>
            </a:r>
            <a:r>
              <a:rPr lang="en-US" dirty="0"/>
              <a:t> </a:t>
            </a:r>
            <a:r>
              <a:rPr lang="en-US" dirty="0" err="1"/>
              <a:t>ийхийн</a:t>
            </a:r>
            <a:r>
              <a:rPr lang="en-US" dirty="0"/>
              <a:t> </a:t>
            </a:r>
            <a:r>
              <a:rPr lang="en-US" dirty="0" err="1"/>
              <a:t>зуургүй</a:t>
            </a:r>
            <a:r>
              <a:rPr lang="en-US" dirty="0"/>
              <a:t> </a:t>
            </a:r>
            <a:r>
              <a:rPr lang="en-US" dirty="0" err="1"/>
              <a:t>элэгдэж</a:t>
            </a:r>
            <a:r>
              <a:rPr lang="en-US" dirty="0"/>
              <a:t>, </a:t>
            </a:r>
            <a:r>
              <a:rPr lang="en-US" dirty="0" err="1"/>
              <a:t>ашиггүй</a:t>
            </a:r>
            <a:r>
              <a:rPr lang="en-US" dirty="0"/>
              <a:t> </a:t>
            </a:r>
            <a:r>
              <a:rPr lang="en-US" dirty="0" err="1"/>
              <a:t>хаягдсан</a:t>
            </a:r>
            <a:r>
              <a:rPr lang="en-US" dirty="0"/>
              <a:t> </a:t>
            </a:r>
            <a:r>
              <a:rPr lang="en-US" dirty="0" err="1"/>
              <a:t>тал</a:t>
            </a:r>
            <a:r>
              <a:rPr lang="en-US" dirty="0"/>
              <a:t> </a:t>
            </a:r>
            <a:r>
              <a:rPr lang="en-US" dirty="0" err="1"/>
              <a:t>болж</a:t>
            </a:r>
            <a:r>
              <a:rPr lang="en-US" dirty="0"/>
              <a:t> л </a:t>
            </a:r>
            <a:r>
              <a:rPr lang="en-US" dirty="0" err="1"/>
              <a:t>үлдэнэ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3893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-</a:t>
            </a:r>
            <a:r>
              <a:rPr lang="en-US" b="1" i="1" dirty="0" err="1"/>
              <a:t>Ийм</a:t>
            </a:r>
            <a:r>
              <a:rPr lang="en-US" b="1" i="1" dirty="0"/>
              <a:t> </a:t>
            </a:r>
            <a:r>
              <a:rPr lang="en-US" b="1" i="1" dirty="0" err="1"/>
              <a:t>хөрсийг</a:t>
            </a:r>
            <a:r>
              <a:rPr lang="en-US" b="1" i="1" dirty="0"/>
              <a:t> </a:t>
            </a:r>
            <a:r>
              <a:rPr lang="en-US" b="1" i="1" dirty="0" err="1"/>
              <a:t>хамгаалахын</a:t>
            </a:r>
            <a:r>
              <a:rPr lang="en-US" b="1" i="1" dirty="0"/>
              <a:t> </a:t>
            </a:r>
            <a:r>
              <a:rPr lang="en-US" b="1" i="1" dirty="0" err="1"/>
              <a:t>тулд</a:t>
            </a:r>
            <a:r>
              <a:rPr lang="en-US" b="1" i="1" dirty="0"/>
              <a:t> </a:t>
            </a:r>
            <a:r>
              <a:rPr lang="en-US" b="1" i="1" dirty="0" err="1"/>
              <a:t>юу</a:t>
            </a:r>
            <a:r>
              <a:rPr lang="en-US" b="1" i="1" dirty="0"/>
              <a:t> </a:t>
            </a:r>
            <a:r>
              <a:rPr lang="en-US" b="1" i="1" dirty="0" err="1"/>
              <a:t>хийх</a:t>
            </a:r>
            <a:r>
              <a:rPr lang="en-US" b="1" i="1" dirty="0"/>
              <a:t> </a:t>
            </a:r>
            <a:r>
              <a:rPr lang="en-US" b="1" i="1" dirty="0" err="1"/>
              <a:t>ёстой</a:t>
            </a:r>
            <a:r>
              <a:rPr lang="en-US" b="1" i="1" dirty="0"/>
              <a:t> </a:t>
            </a:r>
            <a:r>
              <a:rPr lang="en-US" b="1" i="1" dirty="0" err="1"/>
              <a:t>вэ</a:t>
            </a:r>
            <a:r>
              <a:rPr lang="en-US" b="1" i="1" dirty="0"/>
              <a:t>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-</a:t>
            </a:r>
            <a:r>
              <a:rPr lang="en-US" dirty="0" err="1"/>
              <a:t>Аль</a:t>
            </a:r>
            <a:r>
              <a:rPr lang="en-US" dirty="0"/>
              <a:t> </a:t>
            </a:r>
            <a:r>
              <a:rPr lang="en-US" dirty="0" err="1"/>
              <a:t>болох</a:t>
            </a:r>
            <a:r>
              <a:rPr lang="en-US" dirty="0"/>
              <a:t> </a:t>
            </a:r>
            <a:r>
              <a:rPr lang="en-US" dirty="0" err="1"/>
              <a:t>тэр</a:t>
            </a:r>
            <a:r>
              <a:rPr lang="en-US" dirty="0"/>
              <a:t> </a:t>
            </a:r>
            <a:r>
              <a:rPr lang="en-US" dirty="0" err="1"/>
              <a:t>чигээр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хадгалж</a:t>
            </a:r>
            <a:r>
              <a:rPr lang="en-US" dirty="0"/>
              <a:t> </a:t>
            </a:r>
            <a:r>
              <a:rPr lang="en-US" dirty="0" err="1"/>
              <a:t>үлдээх</a:t>
            </a:r>
            <a:r>
              <a:rPr lang="en-US" dirty="0"/>
              <a:t> </a:t>
            </a:r>
            <a:r>
              <a:rPr lang="en-US" dirty="0" err="1"/>
              <a:t>хэрэгтэй</a:t>
            </a:r>
            <a:r>
              <a:rPr lang="en-US" dirty="0"/>
              <a:t>. </a:t>
            </a:r>
            <a:r>
              <a:rPr lang="en-US" dirty="0" err="1"/>
              <a:t>Азаар</a:t>
            </a:r>
            <a:r>
              <a:rPr lang="en-US" dirty="0"/>
              <a:t> </a:t>
            </a:r>
            <a:r>
              <a:rPr lang="en-US" dirty="0" err="1"/>
              <a:t>Монголын</a:t>
            </a:r>
            <a:r>
              <a:rPr lang="en-US" dirty="0"/>
              <a:t> </a:t>
            </a:r>
            <a:r>
              <a:rPr lang="en-US" dirty="0" err="1"/>
              <a:t>Засгийн</a:t>
            </a:r>
            <a:r>
              <a:rPr lang="en-US" dirty="0"/>
              <a:t> </a:t>
            </a:r>
            <a:r>
              <a:rPr lang="en-US" dirty="0" err="1"/>
              <a:t>газар</a:t>
            </a:r>
            <a:r>
              <a:rPr lang="en-US" dirty="0"/>
              <a:t>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хээрийг</a:t>
            </a:r>
            <a:r>
              <a:rPr lang="en-US" dirty="0"/>
              <a:t> </a:t>
            </a:r>
            <a:r>
              <a:rPr lang="en-US" dirty="0" err="1"/>
              <a:t>хамгаалж</a:t>
            </a:r>
            <a:r>
              <a:rPr lang="en-US" dirty="0"/>
              <a:t> </a:t>
            </a:r>
            <a:r>
              <a:rPr lang="en-US" dirty="0" err="1"/>
              <a:t>өдий</a:t>
            </a:r>
            <a:r>
              <a:rPr lang="en-US" dirty="0"/>
              <a:t> </a:t>
            </a:r>
            <a:r>
              <a:rPr lang="en-US" dirty="0" err="1"/>
              <a:t>хүрсэн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чухал</a:t>
            </a:r>
            <a:r>
              <a:rPr lang="en-US" dirty="0"/>
              <a:t>. </a:t>
            </a:r>
            <a:r>
              <a:rPr lang="en-US" dirty="0" err="1"/>
              <a:t>Хэрэв</a:t>
            </a:r>
            <a:r>
              <a:rPr lang="en-US" dirty="0"/>
              <a:t> </a:t>
            </a:r>
            <a:r>
              <a:rPr lang="en-US" dirty="0" err="1"/>
              <a:t>газар</a:t>
            </a:r>
            <a:r>
              <a:rPr lang="en-US" dirty="0"/>
              <a:t> </a:t>
            </a:r>
            <a:r>
              <a:rPr lang="en-US" dirty="0" err="1"/>
              <a:t>тариаланд</a:t>
            </a:r>
            <a:r>
              <a:rPr lang="en-US" dirty="0"/>
              <a:t> </a:t>
            </a:r>
            <a:r>
              <a:rPr lang="en-US" dirty="0" err="1"/>
              <a:t>ашиглавал</a:t>
            </a:r>
            <a:r>
              <a:rPr lang="en-US" dirty="0"/>
              <a:t> </a:t>
            </a:r>
            <a:r>
              <a:rPr lang="en-US" dirty="0" err="1"/>
              <a:t>хэдэн</a:t>
            </a:r>
            <a:r>
              <a:rPr lang="en-US" dirty="0"/>
              <a:t> </a:t>
            </a:r>
            <a:r>
              <a:rPr lang="en-US" dirty="0" err="1"/>
              <a:t>мянган</a:t>
            </a:r>
            <a:r>
              <a:rPr lang="en-US" dirty="0"/>
              <a:t> </a:t>
            </a:r>
            <a:r>
              <a:rPr lang="en-US" dirty="0" err="1"/>
              <a:t>жилийн</a:t>
            </a:r>
            <a:r>
              <a:rPr lang="en-US" dirty="0"/>
              <a:t> </a:t>
            </a:r>
            <a:r>
              <a:rPr lang="en-US" dirty="0" err="1"/>
              <a:t>турш</a:t>
            </a:r>
            <a:r>
              <a:rPr lang="en-US" dirty="0"/>
              <a:t> </a:t>
            </a:r>
            <a:r>
              <a:rPr lang="en-US" dirty="0" err="1"/>
              <a:t>бий</a:t>
            </a:r>
            <a:r>
              <a:rPr lang="en-US" dirty="0"/>
              <a:t> </a:t>
            </a:r>
            <a:r>
              <a:rPr lang="en-US" dirty="0" err="1"/>
              <a:t>болсон</a:t>
            </a:r>
            <a:r>
              <a:rPr lang="en-US" dirty="0"/>
              <a:t> </a:t>
            </a:r>
            <a:r>
              <a:rPr lang="en-US" dirty="0" err="1"/>
              <a:t>үржил</a:t>
            </a:r>
            <a:r>
              <a:rPr lang="en-US" dirty="0"/>
              <a:t> </a:t>
            </a:r>
            <a:r>
              <a:rPr lang="en-US" dirty="0" err="1"/>
              <a:t>шимтэй</a:t>
            </a:r>
            <a:r>
              <a:rPr lang="en-US" dirty="0"/>
              <a:t>, </a:t>
            </a:r>
            <a:r>
              <a:rPr lang="en-US" dirty="0" err="1"/>
              <a:t>ялзмагт</a:t>
            </a:r>
            <a:r>
              <a:rPr lang="en-US" dirty="0"/>
              <a:t> </a:t>
            </a:r>
            <a:r>
              <a:rPr lang="en-US" dirty="0" err="1"/>
              <a:t>үе</a:t>
            </a:r>
            <a:r>
              <a:rPr lang="en-US" dirty="0"/>
              <a:t> </a:t>
            </a:r>
            <a:r>
              <a:rPr lang="en-US" dirty="0" err="1"/>
              <a:t>давхарга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устана</a:t>
            </a:r>
            <a:r>
              <a:rPr lang="en-US" dirty="0"/>
              <a:t>.</a:t>
            </a:r>
          </a:p>
          <a:p>
            <a:r>
              <a:rPr lang="en-US" dirty="0" err="1"/>
              <a:t>Хөрсний</a:t>
            </a:r>
            <a:r>
              <a:rPr lang="en-US" dirty="0"/>
              <a:t> </a:t>
            </a:r>
            <a:r>
              <a:rPr lang="en-US" dirty="0" err="1"/>
              <a:t>өнгөн</a:t>
            </a:r>
            <a:r>
              <a:rPr lang="en-US" dirty="0"/>
              <a:t> </a:t>
            </a:r>
            <a:r>
              <a:rPr lang="en-US" dirty="0" err="1"/>
              <a:t>хэсэг</a:t>
            </a:r>
            <a:r>
              <a:rPr lang="en-US" dirty="0"/>
              <a:t> </a:t>
            </a:r>
            <a:r>
              <a:rPr lang="en-US" dirty="0" err="1"/>
              <a:t>салхины</a:t>
            </a:r>
            <a:r>
              <a:rPr lang="en-US" dirty="0"/>
              <a:t> </a:t>
            </a:r>
            <a:r>
              <a:rPr lang="en-US" dirty="0" err="1"/>
              <a:t>элэгдэлд</a:t>
            </a:r>
            <a:r>
              <a:rPr lang="en-US" dirty="0"/>
              <a:t> </a:t>
            </a:r>
            <a:r>
              <a:rPr lang="en-US" dirty="0" err="1"/>
              <a:t>орсноор</a:t>
            </a:r>
            <a:r>
              <a:rPr lang="en-US" dirty="0"/>
              <a:t> </a:t>
            </a:r>
            <a:r>
              <a:rPr lang="en-US" dirty="0" err="1"/>
              <a:t>хөрсний</a:t>
            </a:r>
            <a:r>
              <a:rPr lang="en-US" dirty="0"/>
              <a:t> Б </a:t>
            </a:r>
            <a:r>
              <a:rPr lang="en-US" dirty="0" err="1"/>
              <a:t>давхарга</a:t>
            </a:r>
            <a:r>
              <a:rPr lang="en-US" dirty="0"/>
              <a:t> </a:t>
            </a:r>
            <a:r>
              <a:rPr lang="en-US" dirty="0" err="1"/>
              <a:t>буюу</a:t>
            </a:r>
            <a:r>
              <a:rPr lang="en-US" dirty="0"/>
              <a:t> </a:t>
            </a:r>
            <a:r>
              <a:rPr lang="en-US" dirty="0" err="1"/>
              <a:t>доод</a:t>
            </a:r>
            <a:r>
              <a:rPr lang="en-US" dirty="0"/>
              <a:t> </a:t>
            </a:r>
            <a:r>
              <a:rPr lang="en-US" dirty="0" err="1"/>
              <a:t>хэсэг</a:t>
            </a:r>
            <a:r>
              <a:rPr lang="en-US" dirty="0"/>
              <a:t> </a:t>
            </a:r>
            <a:r>
              <a:rPr lang="en-US" dirty="0" err="1"/>
              <a:t>ил</a:t>
            </a:r>
            <a:r>
              <a:rPr lang="en-US" dirty="0"/>
              <a:t> </a:t>
            </a:r>
            <a:r>
              <a:rPr lang="en-US" dirty="0" err="1"/>
              <a:t>гарна</a:t>
            </a:r>
            <a:r>
              <a:rPr lang="en-US" dirty="0"/>
              <a:t>. </a:t>
            </a:r>
            <a:r>
              <a:rPr lang="en-US" dirty="0" err="1"/>
              <a:t>Гэтэл</a:t>
            </a:r>
            <a:r>
              <a:rPr lang="en-US" dirty="0"/>
              <a:t>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давхаргад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хэмжээний</a:t>
            </a:r>
            <a:r>
              <a:rPr lang="en-US" dirty="0"/>
              <a:t> </a:t>
            </a:r>
            <a:r>
              <a:rPr lang="en-US" dirty="0" err="1"/>
              <a:t>давс</a:t>
            </a:r>
            <a:r>
              <a:rPr lang="en-US" dirty="0"/>
              <a:t> </a:t>
            </a:r>
            <a:r>
              <a:rPr lang="en-US" dirty="0" err="1"/>
              <a:t>агуулагддаг</a:t>
            </a:r>
            <a:r>
              <a:rPr lang="en-US" dirty="0"/>
              <a:t>.</a:t>
            </a:r>
          </a:p>
          <a:p>
            <a:r>
              <a:rPr lang="en-US" dirty="0" err="1"/>
              <a:t>Үр</a:t>
            </a:r>
            <a:r>
              <a:rPr lang="en-US" dirty="0"/>
              <a:t> </a:t>
            </a:r>
            <a:r>
              <a:rPr lang="en-US" dirty="0" err="1"/>
              <a:t>тарианы</a:t>
            </a:r>
            <a:r>
              <a:rPr lang="en-US" dirty="0"/>
              <a:t> </a:t>
            </a:r>
            <a:r>
              <a:rPr lang="en-US" dirty="0" err="1"/>
              <a:t>ургамал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сул</a:t>
            </a:r>
            <a:r>
              <a:rPr lang="en-US" dirty="0"/>
              <a:t> </a:t>
            </a:r>
            <a:r>
              <a:rPr lang="en-US" dirty="0" err="1"/>
              <a:t>шүлтлэг</a:t>
            </a:r>
            <a:r>
              <a:rPr lang="en-US" dirty="0"/>
              <a:t>, </a:t>
            </a:r>
            <a:r>
              <a:rPr lang="en-US" dirty="0" err="1"/>
              <a:t>саармаг</a:t>
            </a:r>
            <a:r>
              <a:rPr lang="en-US" dirty="0"/>
              <a:t> </a:t>
            </a:r>
            <a:r>
              <a:rPr lang="en-US" dirty="0" err="1"/>
              <a:t>орчинд</a:t>
            </a:r>
            <a:r>
              <a:rPr lang="en-US" dirty="0"/>
              <a:t> </a:t>
            </a:r>
            <a:r>
              <a:rPr lang="en-US" dirty="0" err="1"/>
              <a:t>илүү</a:t>
            </a:r>
            <a:r>
              <a:rPr lang="en-US" dirty="0"/>
              <a:t> </a:t>
            </a:r>
            <a:r>
              <a:rPr lang="en-US" dirty="0" err="1"/>
              <a:t>сайн</a:t>
            </a:r>
            <a:r>
              <a:rPr lang="en-US" dirty="0"/>
              <a:t> </a:t>
            </a:r>
            <a:r>
              <a:rPr lang="en-US" dirty="0" err="1"/>
              <a:t>ургадаг</a:t>
            </a:r>
            <a:r>
              <a:rPr lang="en-US" dirty="0"/>
              <a:t>. </a:t>
            </a:r>
            <a:r>
              <a:rPr lang="en-US" dirty="0" err="1"/>
              <a:t>Хэрэв</a:t>
            </a:r>
            <a:r>
              <a:rPr lang="en-US" dirty="0"/>
              <a:t> </a:t>
            </a:r>
            <a:r>
              <a:rPr lang="en-US" dirty="0" err="1"/>
              <a:t>хөрсөн</a:t>
            </a:r>
            <a:r>
              <a:rPr lang="en-US" dirty="0"/>
              <a:t> </a:t>
            </a:r>
            <a:r>
              <a:rPr lang="en-US" dirty="0" err="1"/>
              <a:t>дээр</a:t>
            </a:r>
            <a:r>
              <a:rPr lang="en-US" dirty="0"/>
              <a:t> </a:t>
            </a:r>
            <a:r>
              <a:rPr lang="en-US" dirty="0" err="1"/>
              <a:t>ингэж</a:t>
            </a:r>
            <a:r>
              <a:rPr lang="en-US" dirty="0"/>
              <a:t> </a:t>
            </a:r>
            <a:r>
              <a:rPr lang="en-US" dirty="0" err="1"/>
              <a:t>шүлтлэг</a:t>
            </a:r>
            <a:r>
              <a:rPr lang="en-US" dirty="0"/>
              <a:t> </a:t>
            </a:r>
            <a:r>
              <a:rPr lang="en-US" dirty="0" err="1"/>
              <a:t>орчин</a:t>
            </a:r>
            <a:r>
              <a:rPr lang="en-US" dirty="0"/>
              <a:t> </a:t>
            </a:r>
            <a:r>
              <a:rPr lang="en-US" dirty="0" err="1"/>
              <a:t>бий</a:t>
            </a:r>
            <a:r>
              <a:rPr lang="en-US" dirty="0"/>
              <a:t> </a:t>
            </a:r>
            <a:r>
              <a:rPr lang="en-US" dirty="0" err="1"/>
              <a:t>болбол</a:t>
            </a:r>
            <a:r>
              <a:rPr lang="en-US" dirty="0"/>
              <a:t> </a:t>
            </a:r>
            <a:r>
              <a:rPr lang="en-US" dirty="0" err="1"/>
              <a:t>ургацын</a:t>
            </a:r>
            <a:r>
              <a:rPr lang="en-US" dirty="0"/>
              <a:t> </a:t>
            </a:r>
            <a:r>
              <a:rPr lang="en-US" dirty="0" err="1"/>
              <a:t>хэмжээ</a:t>
            </a:r>
            <a:r>
              <a:rPr lang="en-US" dirty="0"/>
              <a:t> </a:t>
            </a:r>
            <a:r>
              <a:rPr lang="en-US" dirty="0" err="1"/>
              <a:t>эрс</a:t>
            </a:r>
            <a:r>
              <a:rPr lang="en-US" dirty="0"/>
              <a:t> </a:t>
            </a:r>
            <a:r>
              <a:rPr lang="en-US" dirty="0" err="1"/>
              <a:t>буурна</a:t>
            </a:r>
            <a:r>
              <a:rPr lang="en-US" dirty="0"/>
              <a:t>. </a:t>
            </a:r>
            <a:r>
              <a:rPr lang="en-US" dirty="0" err="1"/>
              <a:t>Ургац</a:t>
            </a:r>
            <a:r>
              <a:rPr lang="en-US" dirty="0"/>
              <a:t> </a:t>
            </a:r>
            <a:r>
              <a:rPr lang="en-US" dirty="0" err="1"/>
              <a:t>авах</a:t>
            </a:r>
            <a:r>
              <a:rPr lang="en-US" dirty="0"/>
              <a:t> </a:t>
            </a:r>
            <a:r>
              <a:rPr lang="en-US" dirty="0" err="1"/>
              <a:t>гэж</a:t>
            </a:r>
            <a:r>
              <a:rPr lang="en-US" dirty="0"/>
              <a:t> </a:t>
            </a:r>
            <a:r>
              <a:rPr lang="en-US" dirty="0" err="1"/>
              <a:t>усалгаагаа</a:t>
            </a:r>
            <a:r>
              <a:rPr lang="en-US" dirty="0"/>
              <a:t> </a:t>
            </a:r>
            <a:r>
              <a:rPr lang="en-US" dirty="0" err="1"/>
              <a:t>ихэсгэнэ</a:t>
            </a:r>
            <a:r>
              <a:rPr lang="en-US" dirty="0"/>
              <a:t>. </a:t>
            </a:r>
            <a:r>
              <a:rPr lang="en-US" dirty="0" err="1"/>
              <a:t>Нэгэнт</a:t>
            </a:r>
            <a:r>
              <a:rPr lang="en-US" dirty="0"/>
              <a:t> </a:t>
            </a:r>
            <a:r>
              <a:rPr lang="en-US" dirty="0" err="1"/>
              <a:t>бүтэцгүй</a:t>
            </a:r>
            <a:r>
              <a:rPr lang="en-US" dirty="0"/>
              <a:t> </a:t>
            </a:r>
            <a:r>
              <a:rPr lang="en-US" dirty="0" err="1"/>
              <a:t>болсон</a:t>
            </a:r>
            <a:r>
              <a:rPr lang="en-US" dirty="0"/>
              <a:t> </a:t>
            </a:r>
            <a:r>
              <a:rPr lang="en-US" dirty="0" err="1"/>
              <a:t>хөрсийг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усалбал</a:t>
            </a:r>
            <a:r>
              <a:rPr lang="en-US" dirty="0"/>
              <a:t> </a:t>
            </a:r>
            <a:r>
              <a:rPr lang="en-US" dirty="0" err="1"/>
              <a:t>гүнд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агуулагдаж</a:t>
            </a:r>
            <a:r>
              <a:rPr lang="en-US" dirty="0"/>
              <a:t> </a:t>
            </a:r>
            <a:r>
              <a:rPr lang="en-US" dirty="0" err="1"/>
              <a:t>байгаа</a:t>
            </a:r>
            <a:r>
              <a:rPr lang="en-US" dirty="0"/>
              <a:t> </a:t>
            </a:r>
            <a:r>
              <a:rPr lang="en-US" dirty="0" err="1"/>
              <a:t>давс</a:t>
            </a:r>
            <a:r>
              <a:rPr lang="en-US" dirty="0"/>
              <a:t> </a:t>
            </a:r>
            <a:r>
              <a:rPr lang="en-US" dirty="0" err="1"/>
              <a:t>уусаж</a:t>
            </a:r>
            <a:r>
              <a:rPr lang="en-US" dirty="0"/>
              <a:t>, </a:t>
            </a:r>
            <a:r>
              <a:rPr lang="en-US" dirty="0" err="1"/>
              <a:t>дээш</a:t>
            </a:r>
            <a:r>
              <a:rPr lang="en-US" dirty="0"/>
              <a:t> </a:t>
            </a:r>
            <a:r>
              <a:rPr lang="en-US" dirty="0" err="1"/>
              <a:t>хөөрдөг</a:t>
            </a:r>
            <a:r>
              <a:rPr lang="en-US" dirty="0"/>
              <a:t>.</a:t>
            </a:r>
          </a:p>
          <a:p>
            <a:r>
              <a:rPr lang="en-US" dirty="0" err="1"/>
              <a:t>Ингэж</a:t>
            </a:r>
            <a:r>
              <a:rPr lang="en-US" dirty="0"/>
              <a:t> </a:t>
            </a:r>
            <a:r>
              <a:rPr lang="en-US" dirty="0" err="1"/>
              <a:t>давсжсан</a:t>
            </a:r>
            <a:r>
              <a:rPr lang="en-US" dirty="0"/>
              <a:t> </a:t>
            </a:r>
            <a:r>
              <a:rPr lang="en-US" dirty="0" err="1"/>
              <a:t>хөрсийг</a:t>
            </a:r>
            <a:r>
              <a:rPr lang="en-US" dirty="0"/>
              <a:t> </a:t>
            </a:r>
            <a:r>
              <a:rPr lang="en-US" dirty="0" err="1"/>
              <a:t>хэзээ</a:t>
            </a:r>
            <a:r>
              <a:rPr lang="en-US" dirty="0"/>
              <a:t> ч </a:t>
            </a:r>
            <a:r>
              <a:rPr lang="en-US" dirty="0" err="1"/>
              <a:t>дахин</a:t>
            </a:r>
            <a:r>
              <a:rPr lang="en-US" dirty="0"/>
              <a:t> </a:t>
            </a:r>
            <a:r>
              <a:rPr lang="en-US" dirty="0" err="1"/>
              <a:t>ашиглах</a:t>
            </a:r>
            <a:r>
              <a:rPr lang="en-US" dirty="0"/>
              <a:t> </a:t>
            </a:r>
            <a:r>
              <a:rPr lang="en-US" dirty="0" err="1"/>
              <a:t>боломжгүй</a:t>
            </a:r>
            <a:r>
              <a:rPr lang="en-US" dirty="0"/>
              <a:t> </a:t>
            </a:r>
            <a:r>
              <a:rPr lang="en-US" dirty="0" err="1"/>
              <a:t>болно</a:t>
            </a:r>
            <a:r>
              <a:rPr lang="en-US" dirty="0"/>
              <a:t>. </a:t>
            </a:r>
            <a:r>
              <a:rPr lang="en-US" dirty="0" err="1"/>
              <a:t>Монголд</a:t>
            </a:r>
            <a:r>
              <a:rPr lang="en-US" dirty="0"/>
              <a:t> </a:t>
            </a:r>
            <a:r>
              <a:rPr lang="en-US" dirty="0" err="1"/>
              <a:t>ийм</a:t>
            </a:r>
            <a:r>
              <a:rPr lang="en-US" dirty="0"/>
              <a:t> </a:t>
            </a:r>
            <a:r>
              <a:rPr lang="en-US" dirty="0" err="1"/>
              <a:t>газар</a:t>
            </a:r>
            <a:r>
              <a:rPr lang="en-US" dirty="0"/>
              <a:t> </a:t>
            </a:r>
            <a:r>
              <a:rPr lang="en-US" dirty="0" err="1"/>
              <a:t>хараахан</a:t>
            </a:r>
            <a:r>
              <a:rPr lang="en-US" dirty="0"/>
              <a:t> </a:t>
            </a:r>
            <a:r>
              <a:rPr lang="en-US" dirty="0" err="1"/>
              <a:t>хараагүй</a:t>
            </a:r>
            <a:r>
              <a:rPr lang="en-US" dirty="0"/>
              <a:t> ч </a:t>
            </a:r>
            <a:r>
              <a:rPr lang="en-US" dirty="0" err="1"/>
              <a:t>магадлал</a:t>
            </a:r>
            <a:r>
              <a:rPr lang="en-US" dirty="0"/>
              <a:t> </a:t>
            </a:r>
            <a:r>
              <a:rPr lang="en-US" dirty="0" err="1"/>
              <a:t>байгааг</a:t>
            </a:r>
            <a:r>
              <a:rPr lang="en-US" dirty="0"/>
              <a:t> </a:t>
            </a:r>
            <a:r>
              <a:rPr lang="en-US" dirty="0" err="1"/>
              <a:t>анхаарах</a:t>
            </a:r>
            <a:r>
              <a:rPr lang="en-US" dirty="0"/>
              <a:t> </a:t>
            </a:r>
            <a:r>
              <a:rPr lang="en-US" dirty="0" err="1"/>
              <a:t>хэрэгтэй</a:t>
            </a:r>
            <a:r>
              <a:rPr lang="en-US" dirty="0"/>
              <a:t>.</a:t>
            </a:r>
          </a:p>
          <a:p>
            <a:r>
              <a:rPr lang="en-US" dirty="0" err="1"/>
              <a:t>Дэлхий</a:t>
            </a:r>
            <a:r>
              <a:rPr lang="en-US" dirty="0"/>
              <a:t> </a:t>
            </a:r>
            <a:r>
              <a:rPr lang="en-US" dirty="0" err="1"/>
              <a:t>дээр</a:t>
            </a:r>
            <a:r>
              <a:rPr lang="en-US" dirty="0"/>
              <a:t> </a:t>
            </a:r>
            <a:r>
              <a:rPr lang="en-US" dirty="0" err="1"/>
              <a:t>ийм</a:t>
            </a:r>
            <a:r>
              <a:rPr lang="en-US" dirty="0"/>
              <a:t> </a:t>
            </a:r>
            <a:r>
              <a:rPr lang="en-US" dirty="0" err="1"/>
              <a:t>том</a:t>
            </a:r>
            <a:r>
              <a:rPr lang="en-US" dirty="0"/>
              <a:t> </a:t>
            </a:r>
            <a:r>
              <a:rPr lang="en-US" dirty="0" err="1"/>
              <a:t>хэмжээний</a:t>
            </a:r>
            <a:r>
              <a:rPr lang="en-US" dirty="0"/>
              <a:t> </a:t>
            </a:r>
            <a:r>
              <a:rPr lang="en-US" dirty="0" err="1"/>
              <a:t>талбай</a:t>
            </a:r>
            <a:r>
              <a:rPr lang="en-US" dirty="0"/>
              <a:t> </a:t>
            </a:r>
            <a:r>
              <a:rPr lang="en-US" dirty="0" err="1"/>
              <a:t>Америкаас</a:t>
            </a:r>
            <a:r>
              <a:rPr lang="en-US" dirty="0"/>
              <a:t> </a:t>
            </a:r>
            <a:r>
              <a:rPr lang="en-US" dirty="0" err="1"/>
              <a:t>эхлээд</a:t>
            </a:r>
            <a:r>
              <a:rPr lang="en-US" dirty="0"/>
              <a:t> </a:t>
            </a:r>
            <a:r>
              <a:rPr lang="en-US" dirty="0" err="1"/>
              <a:t>олон</a:t>
            </a:r>
            <a:r>
              <a:rPr lang="en-US" dirty="0"/>
              <a:t> </a:t>
            </a:r>
            <a:r>
              <a:rPr lang="en-US" dirty="0" err="1"/>
              <a:t>бий</a:t>
            </a:r>
            <a:r>
              <a:rPr lang="en-US" dirty="0"/>
              <a:t>. </a:t>
            </a:r>
            <a:r>
              <a:rPr lang="en-US" dirty="0" err="1"/>
              <a:t>Хамгийн</a:t>
            </a:r>
            <a:r>
              <a:rPr lang="en-US" dirty="0"/>
              <a:t> </a:t>
            </a:r>
            <a:r>
              <a:rPr lang="en-US" dirty="0" err="1"/>
              <a:t>таатай</a:t>
            </a:r>
            <a:r>
              <a:rPr lang="en-US" dirty="0"/>
              <a:t> </a:t>
            </a:r>
            <a:r>
              <a:rPr lang="en-US" dirty="0" err="1"/>
              <a:t>уур</a:t>
            </a:r>
            <a:r>
              <a:rPr lang="en-US" dirty="0"/>
              <a:t> </a:t>
            </a:r>
            <a:r>
              <a:rPr lang="en-US" dirty="0" err="1"/>
              <a:t>амьсгалтай</a:t>
            </a:r>
            <a:r>
              <a:rPr lang="en-US" dirty="0"/>
              <a:t>, </a:t>
            </a:r>
            <a:r>
              <a:rPr lang="en-US" dirty="0" err="1"/>
              <a:t>тунадас</a:t>
            </a:r>
            <a:r>
              <a:rPr lang="en-US" dirty="0"/>
              <a:t> </a:t>
            </a:r>
            <a:r>
              <a:rPr lang="en-US" dirty="0" err="1"/>
              <a:t>ихтэй</a:t>
            </a:r>
            <a:r>
              <a:rPr lang="en-US" dirty="0"/>
              <a:t>, </a:t>
            </a:r>
            <a:r>
              <a:rPr lang="en-US" dirty="0" err="1"/>
              <a:t>хөрсний</a:t>
            </a:r>
            <a:r>
              <a:rPr lang="en-US" dirty="0"/>
              <a:t> </a:t>
            </a:r>
            <a:r>
              <a:rPr lang="en-US" dirty="0" err="1"/>
              <a:t>хөгжил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эрчтэй</a:t>
            </a:r>
            <a:r>
              <a:rPr lang="en-US" dirty="0"/>
              <a:t> </a:t>
            </a:r>
            <a:r>
              <a:rPr lang="en-US" dirty="0" err="1"/>
              <a:t>явагддаг</a:t>
            </a:r>
            <a:r>
              <a:rPr lang="en-US" dirty="0"/>
              <a:t> </a:t>
            </a:r>
            <a:r>
              <a:rPr lang="en-US" dirty="0" err="1"/>
              <a:t>газрын</a:t>
            </a:r>
            <a:r>
              <a:rPr lang="en-US" dirty="0"/>
              <a:t> 10 </a:t>
            </a:r>
            <a:r>
              <a:rPr lang="en-US" dirty="0" err="1"/>
              <a:t>см</a:t>
            </a:r>
            <a:r>
              <a:rPr lang="en-US" dirty="0"/>
              <a:t> </a:t>
            </a:r>
            <a:r>
              <a:rPr lang="en-US" dirty="0" err="1"/>
              <a:t>өнгөн</a:t>
            </a:r>
            <a:r>
              <a:rPr lang="en-US" dirty="0"/>
              <a:t> </a:t>
            </a:r>
            <a:r>
              <a:rPr lang="en-US" dirty="0" err="1"/>
              <a:t>хөрсийг</a:t>
            </a:r>
            <a:r>
              <a:rPr lang="en-US" dirty="0"/>
              <a:t> </a:t>
            </a:r>
            <a:r>
              <a:rPr lang="en-US" dirty="0" err="1"/>
              <a:t>бий</a:t>
            </a:r>
            <a:r>
              <a:rPr lang="en-US" dirty="0"/>
              <a:t> </a:t>
            </a:r>
            <a:r>
              <a:rPr lang="en-US" dirty="0" err="1"/>
              <a:t>болгоход</a:t>
            </a:r>
            <a:r>
              <a:rPr lang="en-US" dirty="0"/>
              <a:t> 1000 </a:t>
            </a:r>
            <a:r>
              <a:rPr lang="en-US" dirty="0" err="1"/>
              <a:t>жил</a:t>
            </a:r>
            <a:r>
              <a:rPr lang="en-US" dirty="0"/>
              <a:t> </a:t>
            </a:r>
            <a:r>
              <a:rPr lang="en-US" dirty="0" err="1"/>
              <a:t>хэрэгтэй</a:t>
            </a:r>
            <a:r>
              <a:rPr lang="en-US" dirty="0"/>
              <a:t>. </a:t>
            </a:r>
            <a:r>
              <a:rPr lang="en-US" dirty="0" err="1"/>
              <a:t>Тиймээс</a:t>
            </a:r>
            <a:r>
              <a:rPr lang="en-US" dirty="0"/>
              <a:t> </a:t>
            </a:r>
            <a:r>
              <a:rPr lang="en-US" dirty="0" err="1"/>
              <a:t>ийм</a:t>
            </a:r>
            <a:r>
              <a:rPr lang="en-US" dirty="0"/>
              <a:t> </a:t>
            </a:r>
            <a:r>
              <a:rPr lang="en-US" dirty="0" err="1"/>
              <a:t>сайхан</a:t>
            </a:r>
            <a:r>
              <a:rPr lang="en-US" dirty="0"/>
              <a:t> </a:t>
            </a:r>
            <a:r>
              <a:rPr lang="en-US" dirty="0" err="1"/>
              <a:t>хөрсийг</a:t>
            </a:r>
            <a:r>
              <a:rPr lang="en-US" dirty="0"/>
              <a:t> </a:t>
            </a:r>
            <a:r>
              <a:rPr lang="en-US" dirty="0" err="1"/>
              <a:t>аривлан</a:t>
            </a:r>
            <a:r>
              <a:rPr lang="en-US" dirty="0"/>
              <a:t> </a:t>
            </a:r>
            <a:r>
              <a:rPr lang="en-US" dirty="0" err="1"/>
              <a:t>гамнах</a:t>
            </a:r>
            <a:r>
              <a:rPr lang="en-US" dirty="0"/>
              <a:t> л </a:t>
            </a:r>
            <a:r>
              <a:rPr lang="en-US" dirty="0" err="1"/>
              <a:t>ёстой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5211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err="1" smtClean="0"/>
              <a:t>Ер</a:t>
            </a:r>
            <a:r>
              <a:rPr lang="en-US" b="1" i="1" dirty="0" smtClean="0"/>
              <a:t> </a:t>
            </a:r>
            <a:r>
              <a:rPr lang="en-US" b="1" i="1" dirty="0" err="1"/>
              <a:t>нь</a:t>
            </a:r>
            <a:r>
              <a:rPr lang="en-US" b="1" i="1" dirty="0"/>
              <a:t> </a:t>
            </a:r>
            <a:r>
              <a:rPr lang="en-US" b="1" i="1" dirty="0" err="1"/>
              <a:t>Монгол</a:t>
            </a:r>
            <a:r>
              <a:rPr lang="en-US" b="1" i="1" dirty="0"/>
              <a:t> </a:t>
            </a:r>
            <a:r>
              <a:rPr lang="en-US" b="1" i="1" dirty="0" err="1"/>
              <a:t>орны</a:t>
            </a:r>
            <a:r>
              <a:rPr lang="en-US" b="1" i="1" dirty="0"/>
              <a:t> </a:t>
            </a:r>
            <a:r>
              <a:rPr lang="en-US" b="1" i="1" dirty="0" err="1"/>
              <a:t>ихэнх</a:t>
            </a:r>
            <a:r>
              <a:rPr lang="en-US" b="1" i="1" dirty="0"/>
              <a:t> </a:t>
            </a:r>
            <a:r>
              <a:rPr lang="en-US" b="1" i="1" dirty="0" err="1"/>
              <a:t>газар</a:t>
            </a:r>
            <a:r>
              <a:rPr lang="en-US" b="1" i="1" dirty="0"/>
              <a:t> </a:t>
            </a:r>
            <a:r>
              <a:rPr lang="en-US" b="1" i="1" dirty="0" err="1"/>
              <a:t>нутгийн</a:t>
            </a:r>
            <a:r>
              <a:rPr lang="en-US" b="1" i="1" dirty="0"/>
              <a:t> </a:t>
            </a:r>
            <a:r>
              <a:rPr lang="en-US" b="1" i="1" dirty="0" err="1"/>
              <a:t>хөрсийг</a:t>
            </a:r>
            <a:r>
              <a:rPr lang="en-US" b="1" i="1" dirty="0"/>
              <a:t> </a:t>
            </a:r>
            <a:r>
              <a:rPr lang="en-US" b="1" i="1" dirty="0" err="1"/>
              <a:t>судалсан</a:t>
            </a:r>
            <a:r>
              <a:rPr lang="en-US" b="1" i="1" dirty="0"/>
              <a:t> </a:t>
            </a:r>
            <a:r>
              <a:rPr lang="en-US" b="1" i="1" dirty="0" err="1"/>
              <a:t>хүний</a:t>
            </a:r>
            <a:r>
              <a:rPr lang="en-US" b="1" i="1" dirty="0"/>
              <a:t> </a:t>
            </a:r>
            <a:r>
              <a:rPr lang="en-US" b="1" i="1" dirty="0" err="1"/>
              <a:t>хувьд</a:t>
            </a:r>
            <a:r>
              <a:rPr lang="en-US" b="1" i="1" dirty="0"/>
              <a:t> </a:t>
            </a:r>
            <a:r>
              <a:rPr lang="en-US" b="1" i="1" dirty="0" err="1"/>
              <a:t>манай</a:t>
            </a:r>
            <a:r>
              <a:rPr lang="en-US" b="1" i="1" dirty="0"/>
              <a:t> </a:t>
            </a:r>
            <a:r>
              <a:rPr lang="en-US" b="1" i="1" dirty="0" err="1"/>
              <a:t>хөрсний</a:t>
            </a:r>
            <a:r>
              <a:rPr lang="en-US" b="1" i="1" dirty="0"/>
              <a:t> </a:t>
            </a:r>
            <a:r>
              <a:rPr lang="en-US" b="1" i="1" dirty="0" err="1"/>
              <a:t>байдал</a:t>
            </a:r>
            <a:r>
              <a:rPr lang="en-US" b="1" i="1" dirty="0"/>
              <a:t> </a:t>
            </a:r>
            <a:r>
              <a:rPr lang="en-US" b="1" i="1" dirty="0" err="1"/>
              <a:t>ямар</a:t>
            </a:r>
            <a:r>
              <a:rPr lang="en-US" b="1" i="1" dirty="0"/>
              <a:t> </a:t>
            </a:r>
            <a:r>
              <a:rPr lang="en-US" b="1" i="1" dirty="0" err="1"/>
              <a:t>байна</a:t>
            </a:r>
            <a:r>
              <a:rPr lang="en-US" b="1" i="1" dirty="0"/>
              <a:t> </a:t>
            </a:r>
            <a:r>
              <a:rPr lang="en-US" b="1" i="1" dirty="0" err="1"/>
              <a:t>гэж</a:t>
            </a:r>
            <a:r>
              <a:rPr lang="en-US" b="1" i="1" dirty="0"/>
              <a:t> </a:t>
            </a:r>
            <a:r>
              <a:rPr lang="en-US" b="1" i="1" dirty="0" err="1"/>
              <a:t>та</a:t>
            </a:r>
            <a:r>
              <a:rPr lang="en-US" b="1" i="1" dirty="0"/>
              <a:t> </a:t>
            </a:r>
            <a:r>
              <a:rPr lang="en-US" b="1" i="1" dirty="0" err="1"/>
              <a:t>бодож</a:t>
            </a:r>
            <a:r>
              <a:rPr lang="en-US" b="1" i="1" dirty="0"/>
              <a:t> </a:t>
            </a:r>
            <a:r>
              <a:rPr lang="en-US" b="1" i="1" dirty="0" err="1"/>
              <a:t>байна</a:t>
            </a:r>
            <a:r>
              <a:rPr lang="en-US" b="1" i="1" dirty="0"/>
              <a:t> </a:t>
            </a:r>
            <a:r>
              <a:rPr lang="en-US" b="1" i="1" dirty="0" err="1"/>
              <a:t>вэ</a:t>
            </a:r>
            <a:r>
              <a:rPr lang="en-US" b="1" i="1" dirty="0"/>
              <a:t>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-</a:t>
            </a:r>
            <a:r>
              <a:rPr lang="en-US" dirty="0" err="1"/>
              <a:t>Монголын</a:t>
            </a:r>
            <a:r>
              <a:rPr lang="en-US" dirty="0"/>
              <a:t> </a:t>
            </a:r>
            <a:r>
              <a:rPr lang="en-US" dirty="0" err="1"/>
              <a:t>хөрсийг</a:t>
            </a:r>
            <a:r>
              <a:rPr lang="en-US" dirty="0"/>
              <a:t> </a:t>
            </a:r>
            <a:r>
              <a:rPr lang="en-US" dirty="0" err="1"/>
              <a:t>судлахад</a:t>
            </a:r>
            <a:r>
              <a:rPr lang="en-US" dirty="0"/>
              <a:t> </a:t>
            </a:r>
            <a:r>
              <a:rPr lang="en-US" dirty="0" err="1"/>
              <a:t>ерөнхийдөө</a:t>
            </a:r>
            <a:r>
              <a:rPr lang="en-US" dirty="0"/>
              <a:t> </a:t>
            </a:r>
            <a:r>
              <a:rPr lang="en-US" dirty="0" err="1"/>
              <a:t>хэврэг</a:t>
            </a:r>
            <a:r>
              <a:rPr lang="en-US" dirty="0"/>
              <a:t> </a:t>
            </a:r>
            <a:r>
              <a:rPr lang="en-US" dirty="0" err="1"/>
              <a:t>бүтэцтэй</a:t>
            </a:r>
            <a:r>
              <a:rPr lang="en-US" dirty="0"/>
              <a:t> </a:t>
            </a:r>
            <a:r>
              <a:rPr lang="en-US" dirty="0" err="1"/>
              <a:t>болохыг</a:t>
            </a:r>
            <a:r>
              <a:rPr lang="en-US" dirty="0"/>
              <a:t> </a:t>
            </a:r>
            <a:r>
              <a:rPr lang="en-US" dirty="0" err="1"/>
              <a:t>тогтоосон</a:t>
            </a:r>
            <a:r>
              <a:rPr lang="en-US" dirty="0"/>
              <a:t>. </a:t>
            </a:r>
            <a:r>
              <a:rPr lang="en-US" dirty="0" err="1"/>
              <a:t>Өнгөрсөн</a:t>
            </a:r>
            <a:r>
              <a:rPr lang="en-US" dirty="0"/>
              <a:t> </a:t>
            </a:r>
            <a:r>
              <a:rPr lang="en-US" dirty="0" err="1"/>
              <a:t>жил</a:t>
            </a:r>
            <a:r>
              <a:rPr lang="en-US" dirty="0"/>
              <a:t> </a:t>
            </a:r>
            <a:r>
              <a:rPr lang="en-US" dirty="0" err="1"/>
              <a:t>бид</a:t>
            </a:r>
            <a:r>
              <a:rPr lang="en-US" dirty="0"/>
              <a:t> </a:t>
            </a:r>
            <a:r>
              <a:rPr lang="en-US" dirty="0" err="1"/>
              <a:t>Сэлэнгэ</a:t>
            </a:r>
            <a:r>
              <a:rPr lang="en-US" dirty="0"/>
              <a:t> </a:t>
            </a:r>
            <a:r>
              <a:rPr lang="en-US" dirty="0" err="1"/>
              <a:t>аймагт</a:t>
            </a:r>
            <a:r>
              <a:rPr lang="en-US" dirty="0"/>
              <a:t> </a:t>
            </a:r>
            <a:r>
              <a:rPr lang="en-US" dirty="0" err="1"/>
              <a:t>очиж</a:t>
            </a:r>
            <a:r>
              <a:rPr lang="en-US" dirty="0"/>
              <a:t> </a:t>
            </a:r>
            <a:r>
              <a:rPr lang="en-US" dirty="0" err="1"/>
              <a:t>судалгаа</a:t>
            </a:r>
            <a:r>
              <a:rPr lang="en-US" dirty="0"/>
              <a:t> </a:t>
            </a:r>
            <a:r>
              <a:rPr lang="en-US" dirty="0" err="1"/>
              <a:t>хийсэн</a:t>
            </a:r>
            <a:r>
              <a:rPr lang="en-US" dirty="0"/>
              <a:t>. </a:t>
            </a:r>
            <a:r>
              <a:rPr lang="en-US" dirty="0" err="1"/>
              <a:t>Тус</a:t>
            </a:r>
            <a:r>
              <a:rPr lang="en-US" dirty="0"/>
              <a:t> </a:t>
            </a:r>
            <a:r>
              <a:rPr lang="en-US" dirty="0" err="1"/>
              <a:t>аймгийн</a:t>
            </a:r>
            <a:r>
              <a:rPr lang="en-US" dirty="0"/>
              <a:t> </a:t>
            </a:r>
            <a:r>
              <a:rPr lang="en-US" dirty="0" err="1"/>
              <a:t>Зүүнбүрэн</a:t>
            </a:r>
            <a:r>
              <a:rPr lang="en-US" dirty="0"/>
              <a:t> </a:t>
            </a:r>
            <a:r>
              <a:rPr lang="en-US" dirty="0" err="1"/>
              <a:t>сум</a:t>
            </a:r>
            <a:r>
              <a:rPr lang="en-US" dirty="0"/>
              <a:t> </a:t>
            </a:r>
            <a:r>
              <a:rPr lang="en-US" dirty="0" err="1"/>
              <a:t>бол</a:t>
            </a:r>
            <a:r>
              <a:rPr lang="en-US" dirty="0"/>
              <a:t> </a:t>
            </a:r>
            <a:r>
              <a:rPr lang="en-US" dirty="0" err="1"/>
              <a:t>Монголын</a:t>
            </a:r>
            <a:r>
              <a:rPr lang="en-US" dirty="0"/>
              <a:t> </a:t>
            </a:r>
            <a:r>
              <a:rPr lang="en-US" dirty="0" err="1"/>
              <a:t>тариалангийн</a:t>
            </a:r>
            <a:r>
              <a:rPr lang="en-US" dirty="0"/>
              <a:t> </a:t>
            </a:r>
            <a:r>
              <a:rPr lang="en-US" dirty="0" err="1"/>
              <a:t>төв</a:t>
            </a:r>
            <a:r>
              <a:rPr lang="en-US" dirty="0"/>
              <a:t> </a:t>
            </a:r>
            <a:r>
              <a:rPr lang="en-US" dirty="0" err="1"/>
              <a:t>бүс</a:t>
            </a:r>
            <a:r>
              <a:rPr lang="en-US" dirty="0"/>
              <a:t>. </a:t>
            </a:r>
            <a:r>
              <a:rPr lang="en-US" dirty="0" err="1"/>
              <a:t>Хамгийн</a:t>
            </a:r>
            <a:r>
              <a:rPr lang="en-US" dirty="0"/>
              <a:t> </a:t>
            </a:r>
            <a:r>
              <a:rPr lang="en-US" dirty="0" err="1"/>
              <a:t>үржил</a:t>
            </a:r>
            <a:r>
              <a:rPr lang="en-US" dirty="0"/>
              <a:t> </a:t>
            </a:r>
            <a:r>
              <a:rPr lang="en-US" dirty="0" err="1"/>
              <a:t>шимтэй</a:t>
            </a:r>
            <a:r>
              <a:rPr lang="en-US" dirty="0"/>
              <a:t>, </a:t>
            </a:r>
            <a:r>
              <a:rPr lang="en-US" dirty="0" err="1"/>
              <a:t>газар</a:t>
            </a:r>
            <a:r>
              <a:rPr lang="en-US" dirty="0"/>
              <a:t> </a:t>
            </a:r>
            <a:r>
              <a:rPr lang="en-US" dirty="0" err="1"/>
              <a:t>тариалан</a:t>
            </a:r>
            <a:r>
              <a:rPr lang="en-US" dirty="0"/>
              <a:t> </a:t>
            </a:r>
            <a:r>
              <a:rPr lang="en-US" dirty="0" err="1"/>
              <a:t>эрхлэхэд</a:t>
            </a:r>
            <a:r>
              <a:rPr lang="en-US" dirty="0"/>
              <a:t> </a:t>
            </a:r>
            <a:r>
              <a:rPr lang="en-US" dirty="0" err="1"/>
              <a:t>тохирсон</a:t>
            </a:r>
            <a:r>
              <a:rPr lang="en-US" dirty="0"/>
              <a:t>, </a:t>
            </a:r>
            <a:r>
              <a:rPr lang="en-US" dirty="0" err="1"/>
              <a:t>өндөр</a:t>
            </a:r>
            <a:r>
              <a:rPr lang="en-US" dirty="0"/>
              <a:t> </a:t>
            </a:r>
            <a:r>
              <a:rPr lang="en-US" dirty="0" err="1"/>
              <a:t>ургац</a:t>
            </a:r>
            <a:r>
              <a:rPr lang="en-US" dirty="0"/>
              <a:t> </a:t>
            </a:r>
            <a:r>
              <a:rPr lang="en-US" dirty="0" err="1"/>
              <a:t>өгдөг</a:t>
            </a:r>
            <a:r>
              <a:rPr lang="en-US" dirty="0"/>
              <a:t>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талбайн</a:t>
            </a:r>
            <a:r>
              <a:rPr lang="en-US" dirty="0"/>
              <a:t> </a:t>
            </a:r>
            <a:r>
              <a:rPr lang="en-US" dirty="0" err="1"/>
              <a:t>хөрсийг</a:t>
            </a:r>
            <a:r>
              <a:rPr lang="en-US" dirty="0"/>
              <a:t> </a:t>
            </a:r>
            <a:r>
              <a:rPr lang="en-US" dirty="0" err="1"/>
              <a:t>судалж</a:t>
            </a:r>
            <a:r>
              <a:rPr lang="en-US" dirty="0"/>
              <a:t> </a:t>
            </a:r>
            <a:r>
              <a:rPr lang="en-US" dirty="0" err="1"/>
              <a:t>үзэхдээ</a:t>
            </a:r>
            <a:r>
              <a:rPr lang="en-US" dirty="0"/>
              <a:t> </a:t>
            </a:r>
            <a:r>
              <a:rPr lang="en-US" dirty="0" err="1"/>
              <a:t>бид</a:t>
            </a:r>
            <a:r>
              <a:rPr lang="en-US" dirty="0"/>
              <a:t> </a:t>
            </a:r>
            <a:r>
              <a:rPr lang="en-US" dirty="0" err="1"/>
              <a:t>хажууханд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байсан</a:t>
            </a:r>
            <a:r>
              <a:rPr lang="en-US" dirty="0"/>
              <a:t> </a:t>
            </a:r>
            <a:r>
              <a:rPr lang="en-US" dirty="0" err="1"/>
              <a:t>газар</a:t>
            </a:r>
            <a:r>
              <a:rPr lang="en-US" dirty="0"/>
              <a:t> </a:t>
            </a:r>
            <a:r>
              <a:rPr lang="en-US" dirty="0" err="1"/>
              <a:t>тариаланд</a:t>
            </a:r>
            <a:r>
              <a:rPr lang="en-US" dirty="0"/>
              <a:t> </a:t>
            </a:r>
            <a:r>
              <a:rPr lang="en-US" dirty="0" err="1"/>
              <a:t>ашиглаж</a:t>
            </a:r>
            <a:r>
              <a:rPr lang="en-US" dirty="0"/>
              <a:t> </a:t>
            </a:r>
            <a:r>
              <a:rPr lang="en-US" dirty="0" err="1"/>
              <a:t>байгаагүй</a:t>
            </a:r>
            <a:r>
              <a:rPr lang="en-US" dirty="0"/>
              <a:t> </a:t>
            </a:r>
            <a:r>
              <a:rPr lang="en-US" dirty="0" err="1"/>
              <a:t>хөрсийг</a:t>
            </a:r>
            <a:r>
              <a:rPr lang="en-US" dirty="0"/>
              <a:t> </a:t>
            </a:r>
            <a:r>
              <a:rPr lang="en-US" dirty="0" err="1"/>
              <a:t>харьцуулсан</a:t>
            </a:r>
            <a:r>
              <a:rPr lang="en-US" dirty="0"/>
              <a:t>.</a:t>
            </a:r>
          </a:p>
          <a:p>
            <a:r>
              <a:rPr lang="en-US" dirty="0" err="1"/>
              <a:t>Ингэхэд</a:t>
            </a:r>
            <a:r>
              <a:rPr lang="en-US" dirty="0"/>
              <a:t> </a:t>
            </a:r>
            <a:r>
              <a:rPr lang="en-US" dirty="0" err="1"/>
              <a:t>тариаланд</a:t>
            </a:r>
            <a:r>
              <a:rPr lang="en-US" dirty="0"/>
              <a:t> </a:t>
            </a:r>
            <a:r>
              <a:rPr lang="en-US" dirty="0" err="1"/>
              <a:t>ашиглаагүй</a:t>
            </a:r>
            <a:r>
              <a:rPr lang="en-US" dirty="0"/>
              <a:t> </a:t>
            </a:r>
            <a:r>
              <a:rPr lang="en-US" dirty="0" err="1"/>
              <a:t>талбайн</a:t>
            </a:r>
            <a:r>
              <a:rPr lang="en-US" dirty="0"/>
              <a:t> </a:t>
            </a:r>
            <a:r>
              <a:rPr lang="en-US" dirty="0" err="1"/>
              <a:t>хөрсний</a:t>
            </a:r>
            <a:r>
              <a:rPr lang="en-US" dirty="0"/>
              <a:t> </a:t>
            </a:r>
            <a:r>
              <a:rPr lang="en-US" dirty="0" err="1"/>
              <a:t>ялзмагт</a:t>
            </a:r>
            <a:r>
              <a:rPr lang="en-US" dirty="0"/>
              <a:t> </a:t>
            </a:r>
            <a:r>
              <a:rPr lang="en-US" dirty="0" err="1"/>
              <a:t>давхарга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30 </a:t>
            </a:r>
            <a:r>
              <a:rPr lang="en-US" dirty="0" err="1"/>
              <a:t>см</a:t>
            </a:r>
            <a:r>
              <a:rPr lang="en-US" dirty="0"/>
              <a:t> </a:t>
            </a:r>
            <a:r>
              <a:rPr lang="en-US" dirty="0" err="1"/>
              <a:t>бөгөөд</a:t>
            </a:r>
            <a:r>
              <a:rPr lang="en-US" dirty="0"/>
              <a:t> </a:t>
            </a:r>
            <a:r>
              <a:rPr lang="en-US" dirty="0" err="1"/>
              <a:t>сайхан</a:t>
            </a:r>
            <a:r>
              <a:rPr lang="en-US" dirty="0"/>
              <a:t> </a:t>
            </a:r>
            <a:r>
              <a:rPr lang="en-US" dirty="0" err="1"/>
              <a:t>бүтэцтэй</a:t>
            </a:r>
            <a:r>
              <a:rPr lang="en-US" dirty="0"/>
              <a:t>, </a:t>
            </a:r>
            <a:r>
              <a:rPr lang="en-US" dirty="0" err="1"/>
              <a:t>сайн</a:t>
            </a:r>
            <a:r>
              <a:rPr lang="en-US" dirty="0"/>
              <a:t> ч </a:t>
            </a:r>
            <a:r>
              <a:rPr lang="en-US" dirty="0" err="1"/>
              <a:t>хөгжсөн</a:t>
            </a:r>
            <a:r>
              <a:rPr lang="en-US" dirty="0"/>
              <a:t> </a:t>
            </a:r>
            <a:r>
              <a:rPr lang="en-US" dirty="0" err="1"/>
              <a:t>байсан</a:t>
            </a:r>
            <a:r>
              <a:rPr lang="en-US" dirty="0"/>
              <a:t>. </a:t>
            </a:r>
            <a:r>
              <a:rPr lang="en-US" dirty="0" err="1"/>
              <a:t>Харин</a:t>
            </a:r>
            <a:r>
              <a:rPr lang="en-US" dirty="0"/>
              <a:t> </a:t>
            </a:r>
            <a:r>
              <a:rPr lang="en-US" dirty="0" err="1"/>
              <a:t>тариалангийн</a:t>
            </a:r>
            <a:r>
              <a:rPr lang="en-US" dirty="0"/>
              <a:t> </a:t>
            </a:r>
            <a:r>
              <a:rPr lang="en-US" dirty="0" err="1"/>
              <a:t>талбайн</a:t>
            </a:r>
            <a:r>
              <a:rPr lang="en-US" dirty="0"/>
              <a:t> </a:t>
            </a:r>
            <a:r>
              <a:rPr lang="en-US" dirty="0" err="1"/>
              <a:t>хөрсний</a:t>
            </a:r>
            <a:r>
              <a:rPr lang="en-US" dirty="0"/>
              <a:t> </a:t>
            </a:r>
            <a:r>
              <a:rPr lang="en-US" dirty="0" err="1"/>
              <a:t>ялзмагт</a:t>
            </a:r>
            <a:r>
              <a:rPr lang="en-US" dirty="0"/>
              <a:t> </a:t>
            </a:r>
            <a:r>
              <a:rPr lang="en-US" dirty="0" err="1"/>
              <a:t>давхарга</a:t>
            </a:r>
            <a:r>
              <a:rPr lang="en-US" dirty="0"/>
              <a:t> 20 </a:t>
            </a:r>
            <a:r>
              <a:rPr lang="en-US" dirty="0" err="1"/>
              <a:t>см</a:t>
            </a:r>
            <a:r>
              <a:rPr lang="en-US" dirty="0"/>
              <a:t> </a:t>
            </a:r>
            <a:r>
              <a:rPr lang="en-US" dirty="0" err="1"/>
              <a:t>буюу</a:t>
            </a:r>
            <a:r>
              <a:rPr lang="en-US" dirty="0"/>
              <a:t> </a:t>
            </a:r>
            <a:r>
              <a:rPr lang="en-US" dirty="0" err="1"/>
              <a:t>байх</a:t>
            </a:r>
            <a:r>
              <a:rPr lang="en-US" dirty="0"/>
              <a:t> </a:t>
            </a:r>
            <a:r>
              <a:rPr lang="en-US" dirty="0" err="1"/>
              <a:t>ёстойгоос</a:t>
            </a:r>
            <a:r>
              <a:rPr lang="en-US" dirty="0"/>
              <a:t> 10 </a:t>
            </a:r>
            <a:r>
              <a:rPr lang="en-US" dirty="0" err="1"/>
              <a:t>см-аар</a:t>
            </a:r>
            <a:r>
              <a:rPr lang="en-US" dirty="0"/>
              <a:t> </a:t>
            </a:r>
            <a:r>
              <a:rPr lang="en-US" dirty="0" err="1"/>
              <a:t>нимгэрсэн</a:t>
            </a:r>
            <a:r>
              <a:rPr lang="en-US" dirty="0"/>
              <a:t> </a:t>
            </a:r>
            <a:r>
              <a:rPr lang="en-US" dirty="0" err="1"/>
              <a:t>байсан</a:t>
            </a:r>
            <a:r>
              <a:rPr lang="en-US" dirty="0"/>
              <a:t>.</a:t>
            </a:r>
          </a:p>
          <a:p>
            <a:r>
              <a:rPr lang="en-US" dirty="0" err="1"/>
              <a:t>Тэр</a:t>
            </a:r>
            <a:r>
              <a:rPr lang="en-US" dirty="0"/>
              <a:t> </a:t>
            </a:r>
            <a:r>
              <a:rPr lang="en-US" dirty="0" err="1"/>
              <a:t>газрын</a:t>
            </a:r>
            <a:r>
              <a:rPr lang="en-US" dirty="0"/>
              <a:t> </a:t>
            </a:r>
            <a:r>
              <a:rPr lang="en-US" dirty="0" err="1"/>
              <a:t>тариаланд</a:t>
            </a:r>
            <a:r>
              <a:rPr lang="en-US" dirty="0"/>
              <a:t> 5-10 </a:t>
            </a:r>
            <a:r>
              <a:rPr lang="en-US" dirty="0" err="1"/>
              <a:t>жил</a:t>
            </a:r>
            <a:r>
              <a:rPr lang="en-US" dirty="0"/>
              <a:t> </a:t>
            </a:r>
            <a:r>
              <a:rPr lang="en-US" dirty="0" err="1"/>
              <a:t>ашигласан</a:t>
            </a:r>
            <a:r>
              <a:rPr lang="en-US" dirty="0"/>
              <a:t> </a:t>
            </a:r>
            <a:r>
              <a:rPr lang="en-US" dirty="0" err="1"/>
              <a:t>гэсэн</a:t>
            </a:r>
            <a:r>
              <a:rPr lang="en-US" dirty="0"/>
              <a:t>. </a:t>
            </a:r>
            <a:r>
              <a:rPr lang="en-US" dirty="0" err="1"/>
              <a:t>Ийм</a:t>
            </a:r>
            <a:r>
              <a:rPr lang="en-US" dirty="0"/>
              <a:t> </a:t>
            </a:r>
            <a:r>
              <a:rPr lang="en-US" dirty="0" err="1"/>
              <a:t>бага</a:t>
            </a:r>
            <a:r>
              <a:rPr lang="en-US" dirty="0"/>
              <a:t> </a:t>
            </a:r>
            <a:r>
              <a:rPr lang="en-US" dirty="0" err="1"/>
              <a:t>хугацаанд</a:t>
            </a:r>
            <a:r>
              <a:rPr lang="en-US" dirty="0"/>
              <a:t> 10 </a:t>
            </a:r>
            <a:r>
              <a:rPr lang="en-US" dirty="0" err="1"/>
              <a:t>см-ээр</a:t>
            </a:r>
            <a:r>
              <a:rPr lang="en-US" dirty="0"/>
              <a:t> </a:t>
            </a:r>
            <a:r>
              <a:rPr lang="en-US" dirty="0" err="1"/>
              <a:t>нимгэрнэ</a:t>
            </a:r>
            <a:r>
              <a:rPr lang="en-US" dirty="0"/>
              <a:t> </a:t>
            </a:r>
            <a:r>
              <a:rPr lang="en-US" dirty="0" err="1"/>
              <a:t>гэдэг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маш</a:t>
            </a:r>
            <a:r>
              <a:rPr lang="en-US" dirty="0"/>
              <a:t> </a:t>
            </a:r>
            <a:r>
              <a:rPr lang="en-US" dirty="0" err="1"/>
              <a:t>хүчтэй</a:t>
            </a:r>
            <a:r>
              <a:rPr lang="en-US" dirty="0"/>
              <a:t> </a:t>
            </a:r>
            <a:r>
              <a:rPr lang="en-US" dirty="0" err="1"/>
              <a:t>элэгдэлд</a:t>
            </a:r>
            <a:r>
              <a:rPr lang="en-US" dirty="0"/>
              <a:t> </a:t>
            </a:r>
            <a:r>
              <a:rPr lang="en-US" dirty="0" err="1"/>
              <a:t>орж</a:t>
            </a:r>
            <a:r>
              <a:rPr lang="en-US" dirty="0"/>
              <a:t> </a:t>
            </a:r>
            <a:r>
              <a:rPr lang="en-US" dirty="0" err="1"/>
              <a:t>байгаагийн</a:t>
            </a:r>
            <a:r>
              <a:rPr lang="en-US" dirty="0"/>
              <a:t> </a:t>
            </a:r>
            <a:r>
              <a:rPr lang="en-US" dirty="0" err="1"/>
              <a:t>шинж</a:t>
            </a:r>
            <a:r>
              <a:rPr lang="en-US" dirty="0"/>
              <a:t>. </a:t>
            </a:r>
            <a:r>
              <a:rPr lang="en-US" dirty="0" err="1"/>
              <a:t>Мөн</a:t>
            </a:r>
            <a:r>
              <a:rPr lang="en-US" dirty="0"/>
              <a:t> </a:t>
            </a:r>
            <a:r>
              <a:rPr lang="en-US" dirty="0" err="1"/>
              <a:t>бусад</a:t>
            </a:r>
            <a:r>
              <a:rPr lang="en-US" dirty="0"/>
              <a:t> </a:t>
            </a:r>
            <a:r>
              <a:rPr lang="en-US" dirty="0" err="1"/>
              <a:t>газар</a:t>
            </a:r>
            <a:r>
              <a:rPr lang="en-US" dirty="0"/>
              <a:t> </a:t>
            </a:r>
            <a:r>
              <a:rPr lang="en-US" dirty="0" err="1"/>
              <a:t>нутагтай</a:t>
            </a:r>
            <a:r>
              <a:rPr lang="en-US" dirty="0"/>
              <a:t> </a:t>
            </a:r>
            <a:r>
              <a:rPr lang="en-US" dirty="0" err="1"/>
              <a:t>харьцуулахад</a:t>
            </a:r>
            <a:r>
              <a:rPr lang="en-US" dirty="0"/>
              <a:t> </a:t>
            </a:r>
            <a:r>
              <a:rPr lang="en-US" dirty="0" err="1"/>
              <a:t>хур</a:t>
            </a:r>
            <a:r>
              <a:rPr lang="en-US" dirty="0"/>
              <a:t> </a:t>
            </a:r>
            <a:r>
              <a:rPr lang="en-US" dirty="0" err="1"/>
              <a:t>тунадас</a:t>
            </a:r>
            <a:r>
              <a:rPr lang="en-US" dirty="0"/>
              <a:t> </a:t>
            </a:r>
            <a:r>
              <a:rPr lang="en-US" dirty="0" err="1"/>
              <a:t>ихтэй</a:t>
            </a:r>
            <a:r>
              <a:rPr lang="en-US" dirty="0"/>
              <a:t>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нутагт</a:t>
            </a:r>
            <a:r>
              <a:rPr lang="en-US" dirty="0"/>
              <a:t> </a:t>
            </a:r>
            <a:r>
              <a:rPr lang="en-US" dirty="0" err="1"/>
              <a:t>шороон</a:t>
            </a:r>
            <a:r>
              <a:rPr lang="en-US" dirty="0"/>
              <a:t> </a:t>
            </a:r>
            <a:r>
              <a:rPr lang="en-US" dirty="0" err="1"/>
              <a:t>шуурга</a:t>
            </a:r>
            <a:r>
              <a:rPr lang="en-US" dirty="0"/>
              <a:t> </a:t>
            </a:r>
            <a:r>
              <a:rPr lang="en-US" dirty="0" err="1"/>
              <a:t>үүсдэггүй</a:t>
            </a:r>
            <a:r>
              <a:rPr lang="en-US" dirty="0"/>
              <a:t> </a:t>
            </a:r>
            <a:r>
              <a:rPr lang="en-US" dirty="0" err="1"/>
              <a:t>гэж</a:t>
            </a:r>
            <a:r>
              <a:rPr lang="en-US" dirty="0"/>
              <a:t> </a:t>
            </a:r>
            <a:r>
              <a:rPr lang="en-US" dirty="0" err="1"/>
              <a:t>бодсон</a:t>
            </a:r>
            <a:r>
              <a:rPr lang="en-US" dirty="0"/>
              <a:t> </a:t>
            </a:r>
            <a:r>
              <a:rPr lang="en-US" dirty="0" err="1"/>
              <a:t>боловч</a:t>
            </a:r>
            <a:r>
              <a:rPr lang="en-US" dirty="0"/>
              <a:t> </a:t>
            </a:r>
            <a:r>
              <a:rPr lang="en-US" dirty="0" err="1"/>
              <a:t>хавар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шуурдаг</a:t>
            </a:r>
            <a:r>
              <a:rPr lang="en-US" dirty="0"/>
              <a:t> </a:t>
            </a:r>
            <a:r>
              <a:rPr lang="en-US" dirty="0" err="1"/>
              <a:t>гэж</a:t>
            </a:r>
            <a:r>
              <a:rPr lang="en-US" dirty="0"/>
              <a:t> </a:t>
            </a:r>
            <a:r>
              <a:rPr lang="en-US" dirty="0" err="1"/>
              <a:t>нутгийн</a:t>
            </a:r>
            <a:r>
              <a:rPr lang="en-US" dirty="0"/>
              <a:t> </a:t>
            </a:r>
            <a:r>
              <a:rPr lang="en-US" dirty="0" err="1"/>
              <a:t>хүн</a:t>
            </a:r>
            <a:r>
              <a:rPr lang="en-US" dirty="0"/>
              <a:t> </a:t>
            </a:r>
            <a:r>
              <a:rPr lang="en-US" dirty="0" err="1"/>
              <a:t>хэлсэн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986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Та</a:t>
            </a:r>
            <a:r>
              <a:rPr lang="en-US" b="1" i="1" dirty="0"/>
              <a:t> </a:t>
            </a:r>
            <a:r>
              <a:rPr lang="en-US" b="1" i="1" dirty="0" err="1"/>
              <a:t>судалгаагаа</a:t>
            </a:r>
            <a:r>
              <a:rPr lang="en-US" b="1" i="1" dirty="0"/>
              <a:t> </a:t>
            </a:r>
            <a:r>
              <a:rPr lang="en-US" b="1" i="1" dirty="0" err="1"/>
              <a:t>үргэлжүүлэн</a:t>
            </a:r>
            <a:r>
              <a:rPr lang="en-US" b="1" i="1" dirty="0"/>
              <a:t> </a:t>
            </a:r>
            <a:r>
              <a:rPr lang="en-US" b="1" i="1" dirty="0" err="1"/>
              <a:t>хийх</a:t>
            </a:r>
            <a:r>
              <a:rPr lang="en-US" b="1" i="1" dirty="0"/>
              <a:t> </a:t>
            </a:r>
            <a:r>
              <a:rPr lang="en-US" b="1" i="1" dirty="0" err="1"/>
              <a:t>үү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-</a:t>
            </a:r>
            <a:r>
              <a:rPr lang="en-US" dirty="0" err="1"/>
              <a:t>Ойрын</a:t>
            </a:r>
            <a:r>
              <a:rPr lang="en-US" dirty="0"/>
              <a:t> </a:t>
            </a:r>
            <a:r>
              <a:rPr lang="en-US" dirty="0" err="1"/>
              <a:t>төлөвлөгөө</a:t>
            </a:r>
            <a:r>
              <a:rPr lang="en-US" dirty="0"/>
              <a:t> </a:t>
            </a:r>
            <a:r>
              <a:rPr lang="en-US" dirty="0" err="1"/>
              <a:t>гэвэл</a:t>
            </a:r>
            <a:r>
              <a:rPr lang="en-US" dirty="0"/>
              <a:t> </a:t>
            </a:r>
            <a:r>
              <a:rPr lang="en-US" dirty="0" err="1"/>
              <a:t>Хустайн</a:t>
            </a:r>
            <a:r>
              <a:rPr lang="en-US" dirty="0"/>
              <a:t> </a:t>
            </a:r>
            <a:r>
              <a:rPr lang="en-US" dirty="0" err="1"/>
              <a:t>байгалийн</a:t>
            </a:r>
            <a:r>
              <a:rPr lang="en-US" dirty="0"/>
              <a:t> </a:t>
            </a:r>
            <a:r>
              <a:rPr lang="en-US" dirty="0" err="1"/>
              <a:t>цогцолбор</a:t>
            </a:r>
            <a:r>
              <a:rPr lang="en-US" dirty="0"/>
              <a:t> </a:t>
            </a:r>
            <a:r>
              <a:rPr lang="en-US" dirty="0" err="1"/>
              <a:t>газрыг</a:t>
            </a:r>
            <a:r>
              <a:rPr lang="en-US" dirty="0"/>
              <a:t> </a:t>
            </a:r>
            <a:r>
              <a:rPr lang="en-US" dirty="0" err="1"/>
              <a:t>уулын</a:t>
            </a:r>
            <a:r>
              <a:rPr lang="en-US" dirty="0"/>
              <a:t> </a:t>
            </a:r>
            <a:r>
              <a:rPr lang="en-US" dirty="0" err="1"/>
              <a:t>болон</a:t>
            </a:r>
            <a:r>
              <a:rPr lang="en-US" dirty="0"/>
              <a:t> </a:t>
            </a:r>
            <a:r>
              <a:rPr lang="en-US" dirty="0" err="1"/>
              <a:t>хээрийн</a:t>
            </a:r>
            <a:r>
              <a:rPr lang="en-US" dirty="0"/>
              <a:t> </a:t>
            </a:r>
            <a:r>
              <a:rPr lang="en-US" dirty="0" err="1"/>
              <a:t>экосистемийн</a:t>
            </a:r>
            <a:r>
              <a:rPr lang="en-US" dirty="0"/>
              <a:t> </a:t>
            </a:r>
            <a:r>
              <a:rPr lang="en-US" dirty="0" err="1"/>
              <a:t>хөрсний</a:t>
            </a:r>
            <a:r>
              <a:rPr lang="en-US" dirty="0"/>
              <a:t> </a:t>
            </a:r>
            <a:r>
              <a:rPr lang="en-US" dirty="0" err="1"/>
              <a:t>төлөөлөл</a:t>
            </a:r>
            <a:r>
              <a:rPr lang="en-US" dirty="0"/>
              <a:t> </a:t>
            </a:r>
            <a:r>
              <a:rPr lang="en-US" dirty="0" err="1"/>
              <a:t>болгон</a:t>
            </a:r>
            <a:r>
              <a:rPr lang="en-US" dirty="0"/>
              <a:t> </a:t>
            </a:r>
            <a:r>
              <a:rPr lang="en-US" dirty="0" err="1"/>
              <a:t>судлах</a:t>
            </a:r>
            <a:r>
              <a:rPr lang="en-US" dirty="0"/>
              <a:t> </a:t>
            </a:r>
            <a:r>
              <a:rPr lang="en-US" dirty="0" err="1"/>
              <a:t>зорилготой</a:t>
            </a:r>
            <a:r>
              <a:rPr lang="en-US" dirty="0"/>
              <a:t>.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учиртай</a:t>
            </a:r>
            <a:r>
              <a:rPr lang="en-US" dirty="0"/>
              <a:t> </a:t>
            </a:r>
            <a:r>
              <a:rPr lang="en-US" dirty="0" err="1"/>
              <a:t>гэвэл</a:t>
            </a:r>
            <a:r>
              <a:rPr lang="en-US" dirty="0"/>
              <a:t> </a:t>
            </a:r>
            <a:r>
              <a:rPr lang="en-US" dirty="0" err="1"/>
              <a:t>Монголын</a:t>
            </a:r>
            <a:r>
              <a:rPr lang="en-US" dirty="0"/>
              <a:t> </a:t>
            </a:r>
            <a:r>
              <a:rPr lang="en-US" dirty="0" err="1"/>
              <a:t>одоогийн</a:t>
            </a:r>
            <a:r>
              <a:rPr lang="en-US" dirty="0"/>
              <a:t> </a:t>
            </a:r>
            <a:r>
              <a:rPr lang="en-US" dirty="0" err="1"/>
              <a:t>уур</a:t>
            </a:r>
            <a:r>
              <a:rPr lang="en-US" dirty="0"/>
              <a:t> </a:t>
            </a:r>
            <a:r>
              <a:rPr lang="en-US" dirty="0" err="1"/>
              <a:t>амьсгал</a:t>
            </a:r>
            <a:r>
              <a:rPr lang="en-US" dirty="0"/>
              <a:t> </a:t>
            </a:r>
            <a:r>
              <a:rPr lang="en-US" dirty="0" err="1"/>
              <a:t>хөрсний</a:t>
            </a:r>
            <a:r>
              <a:rPr lang="en-US" dirty="0"/>
              <a:t> </a:t>
            </a:r>
            <a:r>
              <a:rPr lang="en-US" dirty="0" err="1"/>
              <a:t>сэргэлтэд</a:t>
            </a:r>
            <a:r>
              <a:rPr lang="en-US" dirty="0"/>
              <a:t>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нөлөө</a:t>
            </a:r>
            <a:r>
              <a:rPr lang="en-US" dirty="0"/>
              <a:t> </a:t>
            </a:r>
            <a:r>
              <a:rPr lang="en-US" dirty="0" err="1"/>
              <a:t>үзүүлж</a:t>
            </a:r>
            <a:r>
              <a:rPr lang="en-US" dirty="0"/>
              <a:t> </a:t>
            </a:r>
            <a:r>
              <a:rPr lang="en-US" dirty="0" err="1"/>
              <a:t>байна</a:t>
            </a:r>
            <a:r>
              <a:rPr lang="en-US" dirty="0"/>
              <a:t>. </a:t>
            </a:r>
            <a:r>
              <a:rPr lang="en-US" dirty="0" err="1"/>
              <a:t>Элэгдэлд</a:t>
            </a:r>
            <a:r>
              <a:rPr lang="en-US" dirty="0"/>
              <a:t> </a:t>
            </a:r>
            <a:r>
              <a:rPr lang="en-US" dirty="0" err="1"/>
              <a:t>орсон</a:t>
            </a:r>
            <a:r>
              <a:rPr lang="en-US" dirty="0"/>
              <a:t> </a:t>
            </a:r>
            <a:r>
              <a:rPr lang="en-US" dirty="0" err="1"/>
              <a:t>хөрсийг</a:t>
            </a:r>
            <a:r>
              <a:rPr lang="en-US" dirty="0"/>
              <a:t> </a:t>
            </a:r>
            <a:r>
              <a:rPr lang="en-US" dirty="0" err="1"/>
              <a:t>сэргээх</a:t>
            </a:r>
            <a:r>
              <a:rPr lang="en-US" dirty="0"/>
              <a:t>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боломж</a:t>
            </a:r>
            <a:r>
              <a:rPr lang="en-US" dirty="0"/>
              <a:t> </a:t>
            </a:r>
            <a:r>
              <a:rPr lang="en-US" dirty="0" err="1"/>
              <a:t>байна</a:t>
            </a:r>
            <a:r>
              <a:rPr lang="en-US" dirty="0"/>
              <a:t> </a:t>
            </a:r>
            <a:r>
              <a:rPr lang="en-US" dirty="0" err="1"/>
              <a:t>гэдгийг</a:t>
            </a:r>
            <a:r>
              <a:rPr lang="en-US" dirty="0"/>
              <a:t> </a:t>
            </a:r>
            <a:r>
              <a:rPr lang="en-US" dirty="0" err="1"/>
              <a:t>судлах</a:t>
            </a:r>
            <a:r>
              <a:rPr lang="en-US" dirty="0"/>
              <a:t> </a:t>
            </a:r>
            <a:r>
              <a:rPr lang="en-US" dirty="0" err="1"/>
              <a:t>зорилготой</a:t>
            </a:r>
            <a:r>
              <a:rPr lang="en-US" dirty="0"/>
              <a:t>. </a:t>
            </a:r>
            <a:r>
              <a:rPr lang="en-US" dirty="0" err="1"/>
              <a:t>Судалгаа</a:t>
            </a:r>
            <a:r>
              <a:rPr lang="en-US" dirty="0"/>
              <a:t> </a:t>
            </a:r>
            <a:r>
              <a:rPr lang="en-US" dirty="0" err="1"/>
              <a:t>сайн</a:t>
            </a:r>
            <a:r>
              <a:rPr lang="en-US" dirty="0"/>
              <a:t> </a:t>
            </a:r>
            <a:r>
              <a:rPr lang="en-US" dirty="0" err="1"/>
              <a:t>хийвэл</a:t>
            </a:r>
            <a:r>
              <a:rPr lang="en-US" dirty="0"/>
              <a:t> </a:t>
            </a:r>
            <a:r>
              <a:rPr lang="en-US" dirty="0" err="1"/>
              <a:t>Улаанбаатарыг</a:t>
            </a:r>
            <a:r>
              <a:rPr lang="en-US" dirty="0"/>
              <a:t> </a:t>
            </a:r>
            <a:r>
              <a:rPr lang="en-US" dirty="0" err="1"/>
              <a:t>шороон</a:t>
            </a:r>
            <a:r>
              <a:rPr lang="en-US" dirty="0"/>
              <a:t> </a:t>
            </a:r>
            <a:r>
              <a:rPr lang="en-US" dirty="0" err="1"/>
              <a:t>шуурганаас</a:t>
            </a:r>
            <a:r>
              <a:rPr lang="en-US" dirty="0"/>
              <a:t> </a:t>
            </a:r>
            <a:r>
              <a:rPr lang="en-US" dirty="0" err="1"/>
              <a:t>хамгаалах</a:t>
            </a:r>
            <a:r>
              <a:rPr lang="en-US" dirty="0"/>
              <a:t>, </a:t>
            </a:r>
            <a:r>
              <a:rPr lang="en-US" dirty="0" err="1"/>
              <a:t>шарилжнаас</a:t>
            </a:r>
            <a:r>
              <a:rPr lang="en-US" dirty="0"/>
              <a:t> </a:t>
            </a:r>
            <a:r>
              <a:rPr lang="en-US" dirty="0" err="1"/>
              <a:t>сэргийлэх</a:t>
            </a:r>
            <a:r>
              <a:rPr lang="en-US" dirty="0"/>
              <a:t> </a:t>
            </a:r>
            <a:r>
              <a:rPr lang="en-US" dirty="0" err="1"/>
              <a:t>боломжийг</a:t>
            </a:r>
            <a:r>
              <a:rPr lang="en-US" dirty="0"/>
              <a:t> </a:t>
            </a:r>
            <a:r>
              <a:rPr lang="en-US" dirty="0" err="1"/>
              <a:t>олох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.</a:t>
            </a:r>
          </a:p>
          <a:p>
            <a:r>
              <a:rPr lang="en-US" dirty="0" err="1"/>
              <a:t>Ер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Евразийн</a:t>
            </a:r>
            <a:r>
              <a:rPr lang="en-US" dirty="0"/>
              <a:t> </a:t>
            </a:r>
            <a:r>
              <a:rPr lang="en-US" dirty="0" err="1"/>
              <a:t>хээрийн</a:t>
            </a:r>
            <a:r>
              <a:rPr lang="en-US" dirty="0"/>
              <a:t> </a:t>
            </a:r>
            <a:r>
              <a:rPr lang="en-US" dirty="0" err="1"/>
              <a:t>судалгааг</a:t>
            </a:r>
            <a:r>
              <a:rPr lang="en-US" dirty="0"/>
              <a:t> </a:t>
            </a:r>
            <a:r>
              <a:rPr lang="en-US" dirty="0" err="1"/>
              <a:t>өргөн</a:t>
            </a:r>
            <a:r>
              <a:rPr lang="en-US" dirty="0"/>
              <a:t> </a:t>
            </a:r>
            <a:r>
              <a:rPr lang="en-US" dirty="0" err="1"/>
              <a:t>уудам</a:t>
            </a:r>
            <a:r>
              <a:rPr lang="en-US" dirty="0"/>
              <a:t> </a:t>
            </a:r>
            <a:r>
              <a:rPr lang="en-US" dirty="0" err="1"/>
              <a:t>нутагт</a:t>
            </a:r>
            <a:r>
              <a:rPr lang="en-US" dirty="0"/>
              <a:t> </a:t>
            </a:r>
            <a:r>
              <a:rPr lang="en-US" dirty="0" err="1"/>
              <a:t>хийж</a:t>
            </a:r>
            <a:r>
              <a:rPr lang="en-US" dirty="0"/>
              <a:t> </a:t>
            </a:r>
            <a:r>
              <a:rPr lang="en-US" dirty="0" err="1"/>
              <a:t>үзсэний</a:t>
            </a:r>
            <a:r>
              <a:rPr lang="en-US" dirty="0"/>
              <a:t> </a:t>
            </a:r>
            <a:r>
              <a:rPr lang="en-US" dirty="0" err="1"/>
              <a:t>үндсэн</a:t>
            </a:r>
            <a:r>
              <a:rPr lang="en-US" dirty="0"/>
              <a:t> </a:t>
            </a:r>
            <a:r>
              <a:rPr lang="en-US" dirty="0" err="1"/>
              <a:t>дээр</a:t>
            </a:r>
            <a:r>
              <a:rPr lang="en-US" dirty="0"/>
              <a:t>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дүгнэлтэд</a:t>
            </a:r>
            <a:r>
              <a:rPr lang="en-US" dirty="0"/>
              <a:t> </a:t>
            </a:r>
            <a:r>
              <a:rPr lang="en-US" dirty="0" err="1"/>
              <a:t>хүрсэн</a:t>
            </a:r>
            <a:r>
              <a:rPr lang="en-US" dirty="0"/>
              <a:t> </a:t>
            </a:r>
            <a:r>
              <a:rPr lang="en-US" dirty="0" err="1"/>
              <a:t>бэ</a:t>
            </a:r>
            <a:r>
              <a:rPr lang="en-US" dirty="0"/>
              <a:t> </a:t>
            </a:r>
            <a:r>
              <a:rPr lang="en-US" dirty="0" err="1"/>
              <a:t>гэвэл</a:t>
            </a:r>
            <a:r>
              <a:rPr lang="en-US" dirty="0"/>
              <a:t> </a:t>
            </a:r>
            <a:r>
              <a:rPr lang="en-US" dirty="0" err="1"/>
              <a:t>ийм</a:t>
            </a:r>
            <a:r>
              <a:rPr lang="en-US" dirty="0"/>
              <a:t> </a:t>
            </a:r>
            <a:r>
              <a:rPr lang="en-US" dirty="0" err="1"/>
              <a:t>сайхан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 </a:t>
            </a:r>
            <a:r>
              <a:rPr lang="en-US" dirty="0" err="1"/>
              <a:t>шороо</a:t>
            </a:r>
            <a:r>
              <a:rPr lang="en-US" dirty="0"/>
              <a:t> </a:t>
            </a:r>
            <a:r>
              <a:rPr lang="en-US" dirty="0" err="1"/>
              <a:t>дэлхийд</a:t>
            </a:r>
            <a:r>
              <a:rPr lang="en-US" dirty="0"/>
              <a:t>, </a:t>
            </a:r>
            <a:r>
              <a:rPr lang="en-US" dirty="0" err="1"/>
              <a:t>Евразийн</a:t>
            </a:r>
            <a:r>
              <a:rPr lang="en-US" dirty="0"/>
              <a:t> </a:t>
            </a:r>
            <a:r>
              <a:rPr lang="en-US" dirty="0" err="1"/>
              <a:t>эх</a:t>
            </a:r>
            <a:r>
              <a:rPr lang="en-US" dirty="0"/>
              <a:t> </a:t>
            </a:r>
            <a:r>
              <a:rPr lang="en-US" dirty="0" err="1"/>
              <a:t>газрын</a:t>
            </a:r>
            <a:r>
              <a:rPr lang="en-US" dirty="0"/>
              <a:t> </a:t>
            </a:r>
            <a:r>
              <a:rPr lang="en-US" dirty="0" err="1"/>
              <a:t>хэмжээнд</a:t>
            </a:r>
            <a:r>
              <a:rPr lang="en-US" dirty="0"/>
              <a:t> </a:t>
            </a:r>
            <a:r>
              <a:rPr lang="en-US" dirty="0" err="1"/>
              <a:t>Монголоос</a:t>
            </a:r>
            <a:r>
              <a:rPr lang="en-US" dirty="0"/>
              <a:t> </a:t>
            </a:r>
            <a:r>
              <a:rPr lang="en-US" dirty="0" err="1"/>
              <a:t>өөр</a:t>
            </a:r>
            <a:r>
              <a:rPr lang="en-US" dirty="0"/>
              <a:t> </a:t>
            </a:r>
            <a:r>
              <a:rPr lang="en-US" dirty="0" err="1"/>
              <a:t>хаана</a:t>
            </a:r>
            <a:r>
              <a:rPr lang="en-US" dirty="0"/>
              <a:t> ч </a:t>
            </a:r>
            <a:r>
              <a:rPr lang="en-US" dirty="0" err="1"/>
              <a:t>алга</a:t>
            </a:r>
            <a:r>
              <a:rPr lang="en-US" dirty="0"/>
              <a:t>. </a:t>
            </a:r>
            <a:r>
              <a:rPr lang="en-US" dirty="0" err="1"/>
              <a:t>Тийм</a:t>
            </a:r>
            <a:r>
              <a:rPr lang="en-US" dirty="0"/>
              <a:t> </a:t>
            </a:r>
            <a:r>
              <a:rPr lang="en-US" dirty="0" err="1"/>
              <a:t>учраас</a:t>
            </a:r>
            <a:r>
              <a:rPr lang="en-US" dirty="0"/>
              <a:t> </a:t>
            </a:r>
            <a:r>
              <a:rPr lang="en-US" dirty="0" err="1"/>
              <a:t>онгон</a:t>
            </a:r>
            <a:r>
              <a:rPr lang="en-US" dirty="0"/>
              <a:t> </a:t>
            </a:r>
            <a:r>
              <a:rPr lang="en-US" dirty="0" err="1"/>
              <a:t>төрхөөрөө</a:t>
            </a:r>
            <a:r>
              <a:rPr lang="en-US" dirty="0"/>
              <a:t> </a:t>
            </a:r>
            <a:r>
              <a:rPr lang="en-US" dirty="0" err="1"/>
              <a:t>байгаа</a:t>
            </a:r>
            <a:r>
              <a:rPr lang="en-US" dirty="0"/>
              <a:t>, </a:t>
            </a:r>
            <a:r>
              <a:rPr lang="en-US" dirty="0" err="1"/>
              <a:t>биологийн</a:t>
            </a:r>
            <a:r>
              <a:rPr lang="en-US" dirty="0"/>
              <a:t> </a:t>
            </a:r>
            <a:r>
              <a:rPr lang="en-US" dirty="0" err="1"/>
              <a:t>маш</a:t>
            </a:r>
            <a:r>
              <a:rPr lang="en-US" dirty="0"/>
              <a:t> </a:t>
            </a:r>
            <a:r>
              <a:rPr lang="en-US" dirty="0" err="1"/>
              <a:t>баялаг</a:t>
            </a:r>
            <a:r>
              <a:rPr lang="en-US" dirty="0"/>
              <a:t> </a:t>
            </a:r>
            <a:r>
              <a:rPr lang="en-US" dirty="0" err="1"/>
              <a:t>төрөл</a:t>
            </a:r>
            <a:r>
              <a:rPr lang="en-US" dirty="0"/>
              <a:t> </a:t>
            </a:r>
            <a:r>
              <a:rPr lang="en-US" dirty="0" err="1"/>
              <a:t>зүйлтэй</a:t>
            </a:r>
            <a:r>
              <a:rPr lang="en-US" dirty="0"/>
              <a:t> </a:t>
            </a:r>
            <a:r>
              <a:rPr lang="en-US" dirty="0" err="1"/>
              <a:t>тэр</a:t>
            </a:r>
            <a:r>
              <a:rPr lang="en-US" dirty="0"/>
              <a:t> </a:t>
            </a:r>
            <a:r>
              <a:rPr lang="en-US" dirty="0" err="1"/>
              <a:t>газрыг</a:t>
            </a:r>
            <a:r>
              <a:rPr lang="en-US" dirty="0"/>
              <a:t> </a:t>
            </a:r>
            <a:r>
              <a:rPr lang="en-US" dirty="0" err="1"/>
              <a:t>хамгаалж</a:t>
            </a:r>
            <a:r>
              <a:rPr lang="en-US" dirty="0"/>
              <a:t>, </a:t>
            </a:r>
            <a:r>
              <a:rPr lang="en-US" dirty="0" err="1"/>
              <a:t>байгалийн</a:t>
            </a:r>
            <a:r>
              <a:rPr lang="en-US" dirty="0"/>
              <a:t> </a:t>
            </a:r>
            <a:r>
              <a:rPr lang="en-US" dirty="0" err="1"/>
              <a:t>өв</a:t>
            </a:r>
            <a:r>
              <a:rPr lang="en-US" dirty="0"/>
              <a:t> </a:t>
            </a:r>
            <a:r>
              <a:rPr lang="en-US" dirty="0" err="1"/>
              <a:t>сан</a:t>
            </a:r>
            <a:r>
              <a:rPr lang="en-US" dirty="0"/>
              <a:t> </a:t>
            </a:r>
            <a:r>
              <a:rPr lang="en-US" dirty="0" err="1"/>
              <a:t>болгож</a:t>
            </a:r>
            <a:r>
              <a:rPr lang="en-US" dirty="0"/>
              <a:t> </a:t>
            </a:r>
            <a:r>
              <a:rPr lang="en-US" dirty="0" err="1"/>
              <a:t>үлдээх</a:t>
            </a:r>
            <a:r>
              <a:rPr lang="en-US" dirty="0"/>
              <a:t> </a:t>
            </a:r>
            <a:r>
              <a:rPr lang="en-US" dirty="0" err="1"/>
              <a:t>явдал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бидний</a:t>
            </a:r>
            <a:r>
              <a:rPr lang="en-US" dirty="0"/>
              <a:t> </a:t>
            </a:r>
            <a:r>
              <a:rPr lang="en-US" dirty="0" err="1"/>
              <a:t>үүрэг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82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Та</a:t>
            </a:r>
            <a:r>
              <a:rPr lang="en-US" b="1" i="1" dirty="0"/>
              <a:t> </a:t>
            </a:r>
            <a:r>
              <a:rPr lang="en-US" b="1" i="1" dirty="0" err="1"/>
              <a:t>судалгаагаа</a:t>
            </a:r>
            <a:r>
              <a:rPr lang="en-US" b="1" i="1" dirty="0"/>
              <a:t> </a:t>
            </a:r>
            <a:r>
              <a:rPr lang="en-US" b="1" i="1" dirty="0" err="1"/>
              <a:t>үргэлжүүлэн</a:t>
            </a:r>
            <a:r>
              <a:rPr lang="en-US" b="1" i="1" dirty="0"/>
              <a:t> </a:t>
            </a:r>
            <a:r>
              <a:rPr lang="en-US" b="1" i="1" dirty="0" err="1"/>
              <a:t>хийх</a:t>
            </a:r>
            <a:r>
              <a:rPr lang="en-US" b="1" i="1" dirty="0"/>
              <a:t> </a:t>
            </a:r>
            <a:r>
              <a:rPr lang="en-US" b="1" i="1" dirty="0" err="1"/>
              <a:t>үү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Хэдийгээр</a:t>
            </a:r>
            <a:r>
              <a:rPr lang="en-US" dirty="0"/>
              <a:t> </a:t>
            </a:r>
            <a:r>
              <a:rPr lang="en-US" dirty="0" err="1"/>
              <a:t>ийм</a:t>
            </a:r>
            <a:r>
              <a:rPr lang="en-US" dirty="0"/>
              <a:t> </a:t>
            </a:r>
            <a:r>
              <a:rPr lang="en-US" dirty="0" err="1"/>
              <a:t>сайхан</a:t>
            </a:r>
            <a:r>
              <a:rPr lang="en-US" dirty="0"/>
              <a:t> </a:t>
            </a:r>
            <a:r>
              <a:rPr lang="en-US" dirty="0" err="1"/>
              <a:t>экосистем</a:t>
            </a:r>
            <a:r>
              <a:rPr lang="en-US" dirty="0"/>
              <a:t> </a:t>
            </a:r>
            <a:r>
              <a:rPr lang="en-US" dirty="0" err="1"/>
              <a:t>байгаа</a:t>
            </a:r>
            <a:r>
              <a:rPr lang="en-US" dirty="0"/>
              <a:t> ч </a:t>
            </a:r>
            <a:r>
              <a:rPr lang="en-US" dirty="0" err="1"/>
              <a:t>Монголын</a:t>
            </a:r>
            <a:r>
              <a:rPr lang="en-US" dirty="0"/>
              <a:t> </a:t>
            </a:r>
            <a:r>
              <a:rPr lang="en-US" dirty="0" err="1"/>
              <a:t>газар</a:t>
            </a:r>
            <a:r>
              <a:rPr lang="en-US" dirty="0"/>
              <a:t> </a:t>
            </a:r>
            <a:r>
              <a:rPr lang="en-US" dirty="0" err="1"/>
              <a:t>нутгийн</a:t>
            </a:r>
            <a:r>
              <a:rPr lang="en-US" dirty="0"/>
              <a:t> </a:t>
            </a:r>
            <a:r>
              <a:rPr lang="en-US" dirty="0" err="1"/>
              <a:t>бусад</a:t>
            </a:r>
            <a:r>
              <a:rPr lang="en-US" dirty="0"/>
              <a:t> </a:t>
            </a:r>
            <a:r>
              <a:rPr lang="en-US" dirty="0" err="1"/>
              <a:t>хэсэг</a:t>
            </a:r>
            <a:r>
              <a:rPr lang="en-US" dirty="0"/>
              <a:t> </a:t>
            </a:r>
            <a:r>
              <a:rPr lang="en-US" dirty="0" err="1"/>
              <a:t>өөрчлөлтөд</a:t>
            </a:r>
            <a:r>
              <a:rPr lang="en-US" dirty="0"/>
              <a:t> </a:t>
            </a:r>
            <a:r>
              <a:rPr lang="en-US" dirty="0" err="1"/>
              <a:t>орсон</a:t>
            </a:r>
            <a:r>
              <a:rPr lang="en-US" dirty="0"/>
              <a:t> </a:t>
            </a:r>
            <a:r>
              <a:rPr lang="en-US" dirty="0" err="1"/>
              <a:t>учраас</a:t>
            </a:r>
            <a:r>
              <a:rPr lang="en-US" dirty="0"/>
              <a:t> </a:t>
            </a:r>
            <a:r>
              <a:rPr lang="en-US" dirty="0" err="1"/>
              <a:t>Монгол</a:t>
            </a:r>
            <a:r>
              <a:rPr lang="en-US" dirty="0"/>
              <a:t> </a:t>
            </a:r>
            <a:r>
              <a:rPr lang="en-US" dirty="0" err="1"/>
              <a:t>улс</a:t>
            </a:r>
            <a:r>
              <a:rPr lang="en-US" dirty="0"/>
              <a:t> </a:t>
            </a:r>
            <a:r>
              <a:rPr lang="en-US" dirty="0" err="1"/>
              <a:t>яаралтай</a:t>
            </a:r>
            <a:r>
              <a:rPr lang="en-US" dirty="0"/>
              <a:t> </a:t>
            </a:r>
            <a:r>
              <a:rPr lang="en-US" dirty="0" err="1"/>
              <a:t>хөөцөлдөж</a:t>
            </a:r>
            <a:r>
              <a:rPr lang="en-US" dirty="0"/>
              <a:t>, </a:t>
            </a:r>
            <a:r>
              <a:rPr lang="en-US" dirty="0" err="1"/>
              <a:t>Дорноды</a:t>
            </a:r>
            <a:r>
              <a:rPr lang="en-US" dirty="0"/>
              <a:t> </a:t>
            </a:r>
            <a:r>
              <a:rPr lang="en-US" dirty="0" err="1"/>
              <a:t>хээр</a:t>
            </a:r>
            <a:r>
              <a:rPr lang="en-US" dirty="0"/>
              <a:t> </a:t>
            </a:r>
            <a:r>
              <a:rPr lang="en-US" dirty="0" err="1"/>
              <a:t>талыг</a:t>
            </a:r>
            <a:r>
              <a:rPr lang="en-US" dirty="0"/>
              <a:t> ЮНЕСКО, </a:t>
            </a:r>
            <a:r>
              <a:rPr lang="en-US" dirty="0" err="1"/>
              <a:t>Дэлхий</a:t>
            </a:r>
            <a:r>
              <a:rPr lang="en-US" dirty="0"/>
              <a:t> </a:t>
            </a:r>
            <a:r>
              <a:rPr lang="en-US" dirty="0" err="1"/>
              <a:t>байгалийн</a:t>
            </a:r>
            <a:r>
              <a:rPr lang="en-US" dirty="0"/>
              <a:t> </a:t>
            </a:r>
            <a:r>
              <a:rPr lang="en-US" dirty="0" err="1"/>
              <a:t>өв</a:t>
            </a:r>
            <a:r>
              <a:rPr lang="en-US" dirty="0"/>
              <a:t> </a:t>
            </a:r>
            <a:r>
              <a:rPr lang="en-US" dirty="0" err="1"/>
              <a:t>санд</a:t>
            </a:r>
            <a:r>
              <a:rPr lang="en-US" dirty="0"/>
              <a:t> </a:t>
            </a:r>
            <a:r>
              <a:rPr lang="en-US" dirty="0" err="1"/>
              <a:t>бүртгүүлэх</a:t>
            </a:r>
            <a:r>
              <a:rPr lang="en-US" dirty="0"/>
              <a:t> </a:t>
            </a:r>
            <a:r>
              <a:rPr lang="en-US" dirty="0" err="1"/>
              <a:t>хэрэгтэй</a:t>
            </a:r>
            <a:r>
              <a:rPr lang="en-US" dirty="0"/>
              <a:t>. </a:t>
            </a:r>
            <a:r>
              <a:rPr lang="en-US" dirty="0" err="1"/>
              <a:t>Үүний</a:t>
            </a:r>
            <a:r>
              <a:rPr lang="en-US" dirty="0"/>
              <a:t> </a:t>
            </a:r>
            <a:r>
              <a:rPr lang="en-US" dirty="0" err="1"/>
              <a:t>төлөө</a:t>
            </a:r>
            <a:r>
              <a:rPr lang="en-US" dirty="0"/>
              <a:t> </a:t>
            </a:r>
            <a:r>
              <a:rPr lang="en-US" dirty="0" err="1"/>
              <a:t>анхаарах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мэргэжилтэн</a:t>
            </a:r>
            <a:r>
              <a:rPr lang="en-US" dirty="0"/>
              <a:t> </a:t>
            </a:r>
            <a:r>
              <a:rPr lang="en-US" dirty="0" err="1"/>
              <a:t>бидний</a:t>
            </a:r>
            <a:r>
              <a:rPr lang="en-US" dirty="0"/>
              <a:t> </a:t>
            </a:r>
            <a:r>
              <a:rPr lang="en-US" dirty="0" err="1"/>
              <a:t>үүрэг</a:t>
            </a:r>
            <a:r>
              <a:rPr lang="en-US" dirty="0"/>
              <a:t>. </a:t>
            </a:r>
            <a:r>
              <a:rPr lang="en-US" dirty="0" err="1"/>
              <a:t>Монгол</a:t>
            </a:r>
            <a:r>
              <a:rPr lang="en-US" dirty="0"/>
              <a:t> </a:t>
            </a:r>
            <a:r>
              <a:rPr lang="en-US" dirty="0" err="1"/>
              <a:t>бол</a:t>
            </a:r>
            <a:r>
              <a:rPr lang="en-US" dirty="0"/>
              <a:t> </a:t>
            </a:r>
            <a:r>
              <a:rPr lang="en-US" dirty="0" err="1"/>
              <a:t>дэлхийд</a:t>
            </a:r>
            <a:r>
              <a:rPr lang="en-US" dirty="0"/>
              <a:t> </a:t>
            </a:r>
            <a:r>
              <a:rPr lang="en-US" dirty="0" err="1"/>
              <a:t>байхгүй</a:t>
            </a:r>
            <a:r>
              <a:rPr lang="en-US" dirty="0"/>
              <a:t> </a:t>
            </a:r>
            <a:r>
              <a:rPr lang="en-US" dirty="0" err="1"/>
              <a:t>хөрстэй</a:t>
            </a:r>
            <a:r>
              <a:rPr lang="en-US" dirty="0"/>
              <a:t> </a:t>
            </a:r>
            <a:r>
              <a:rPr lang="en-US" dirty="0" err="1"/>
              <a:t>нутаг</a:t>
            </a:r>
            <a:r>
              <a:rPr lang="en-US" dirty="0"/>
              <a:t>.</a:t>
            </a:r>
          </a:p>
          <a:p>
            <a:r>
              <a:rPr lang="en-US" dirty="0" err="1"/>
              <a:t>Монголын</a:t>
            </a:r>
            <a:r>
              <a:rPr lang="en-US" dirty="0"/>
              <a:t> </a:t>
            </a:r>
            <a:r>
              <a:rPr lang="en-US" dirty="0" err="1"/>
              <a:t>хээр</a:t>
            </a:r>
            <a:r>
              <a:rPr lang="en-US" dirty="0"/>
              <a:t> </a:t>
            </a:r>
            <a:r>
              <a:rPr lang="en-US" dirty="0" err="1"/>
              <a:t>талын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 </a:t>
            </a:r>
            <a:r>
              <a:rPr lang="en-US" dirty="0" err="1"/>
              <a:t>бол</a:t>
            </a:r>
            <a:r>
              <a:rPr lang="en-US" dirty="0"/>
              <a:t> </a:t>
            </a:r>
            <a:r>
              <a:rPr lang="en-US" dirty="0" err="1"/>
              <a:t>Евразийн</a:t>
            </a:r>
            <a:r>
              <a:rPr lang="en-US" dirty="0"/>
              <a:t> </a:t>
            </a:r>
            <a:r>
              <a:rPr lang="en-US" dirty="0" err="1"/>
              <a:t>хамгийн</a:t>
            </a:r>
            <a:r>
              <a:rPr lang="en-US" dirty="0"/>
              <a:t> </a:t>
            </a:r>
            <a:r>
              <a:rPr lang="en-US" dirty="0" err="1"/>
              <a:t>сүүлийн</a:t>
            </a:r>
            <a:r>
              <a:rPr lang="en-US" dirty="0"/>
              <a:t> </a:t>
            </a:r>
            <a:r>
              <a:rPr lang="en-US" dirty="0" err="1"/>
              <a:t>эх</a:t>
            </a:r>
            <a:r>
              <a:rPr lang="en-US" dirty="0"/>
              <a:t> </a:t>
            </a:r>
            <a:r>
              <a:rPr lang="en-US" dirty="0" err="1"/>
              <a:t>газрын</a:t>
            </a:r>
            <a:r>
              <a:rPr lang="en-US" dirty="0"/>
              <a:t> </a:t>
            </a:r>
            <a:r>
              <a:rPr lang="en-US" dirty="0" err="1"/>
              <a:t>хээр</a:t>
            </a:r>
            <a:r>
              <a:rPr lang="en-US" dirty="0"/>
              <a:t>.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хээрийг</a:t>
            </a:r>
            <a:r>
              <a:rPr lang="en-US" dirty="0"/>
              <a:t> </a:t>
            </a:r>
            <a:r>
              <a:rPr lang="en-US" dirty="0" err="1"/>
              <a:t>ургамалжилт</a:t>
            </a:r>
            <a:r>
              <a:rPr lang="en-US" dirty="0"/>
              <a:t>, </a:t>
            </a:r>
            <a:r>
              <a:rPr lang="en-US" dirty="0" err="1"/>
              <a:t>хөрстэй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тэр</a:t>
            </a:r>
            <a:r>
              <a:rPr lang="en-US" dirty="0"/>
              <a:t> </a:t>
            </a:r>
            <a:r>
              <a:rPr lang="en-US" dirty="0" err="1"/>
              <a:t>чигээр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хадгалж</a:t>
            </a:r>
            <a:r>
              <a:rPr lang="en-US" dirty="0"/>
              <a:t> </a:t>
            </a:r>
            <a:r>
              <a:rPr lang="en-US" dirty="0" err="1"/>
              <a:t>үлдэх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чухал</a:t>
            </a:r>
            <a:r>
              <a:rPr lang="en-US" dirty="0"/>
              <a:t>. </a:t>
            </a:r>
            <a:r>
              <a:rPr lang="en-US" dirty="0" err="1"/>
              <a:t>Дэлхийн</a:t>
            </a:r>
            <a:r>
              <a:rPr lang="en-US" dirty="0"/>
              <a:t> </a:t>
            </a:r>
            <a:r>
              <a:rPr lang="en-US" dirty="0" err="1"/>
              <a:t>байгалийн</a:t>
            </a:r>
            <a:r>
              <a:rPr lang="en-US" dirty="0"/>
              <a:t> </a:t>
            </a:r>
            <a:r>
              <a:rPr lang="en-US" dirty="0" err="1"/>
              <a:t>өв</a:t>
            </a:r>
            <a:r>
              <a:rPr lang="en-US" dirty="0"/>
              <a:t> </a:t>
            </a:r>
            <a:r>
              <a:rPr lang="en-US" dirty="0" err="1"/>
              <a:t>санд</a:t>
            </a:r>
            <a:r>
              <a:rPr lang="en-US" dirty="0"/>
              <a:t> </a:t>
            </a:r>
            <a:r>
              <a:rPr lang="en-US" dirty="0" err="1"/>
              <a:t>бүртгэгдэх</a:t>
            </a:r>
            <a:r>
              <a:rPr lang="en-US" dirty="0"/>
              <a:t> </a:t>
            </a:r>
            <a:r>
              <a:rPr lang="en-US" dirty="0" err="1"/>
              <a:t>ёстой</a:t>
            </a:r>
            <a:r>
              <a:rPr lang="en-US" dirty="0"/>
              <a:t> </a:t>
            </a:r>
            <a:r>
              <a:rPr lang="en-US" dirty="0" err="1"/>
              <a:t>байгалийн</a:t>
            </a:r>
            <a:r>
              <a:rPr lang="en-US" dirty="0"/>
              <a:t> </a:t>
            </a:r>
            <a:r>
              <a:rPr lang="en-US" dirty="0" err="1"/>
              <a:t>баялаг</a:t>
            </a:r>
            <a:r>
              <a:rPr lang="en-US" dirty="0"/>
              <a:t> </a:t>
            </a:r>
            <a:r>
              <a:rPr lang="en-US" dirty="0" err="1"/>
              <a:t>гэж</a:t>
            </a:r>
            <a:r>
              <a:rPr lang="en-US" dirty="0"/>
              <a:t> </a:t>
            </a:r>
            <a:r>
              <a:rPr lang="en-US" dirty="0" err="1"/>
              <a:t>би</a:t>
            </a:r>
            <a:r>
              <a:rPr lang="en-US" dirty="0"/>
              <a:t> </a:t>
            </a:r>
            <a:r>
              <a:rPr lang="en-US" dirty="0" err="1"/>
              <a:t>үзэж</a:t>
            </a:r>
            <a:r>
              <a:rPr lang="en-US" dirty="0"/>
              <a:t> </a:t>
            </a:r>
            <a:r>
              <a:rPr lang="en-US" dirty="0" err="1"/>
              <a:t>байна</a:t>
            </a:r>
            <a:r>
              <a:rPr lang="en-US" dirty="0"/>
              <a:t>. </a:t>
            </a:r>
            <a:r>
              <a:rPr lang="en-US" dirty="0" err="1"/>
              <a:t>Миний</a:t>
            </a:r>
            <a:r>
              <a:rPr lang="en-US" dirty="0"/>
              <a:t> </a:t>
            </a:r>
            <a:r>
              <a:rPr lang="en-US" dirty="0" err="1"/>
              <a:t>судалсан</a:t>
            </a:r>
            <a:r>
              <a:rPr lang="en-US" dirty="0"/>
              <a:t> </a:t>
            </a:r>
            <a:r>
              <a:rPr lang="en-US" dirty="0" err="1"/>
              <a:t>хэд</a:t>
            </a:r>
            <a:r>
              <a:rPr lang="en-US" dirty="0"/>
              <a:t> </a:t>
            </a:r>
            <a:r>
              <a:rPr lang="en-US" dirty="0" err="1"/>
              <a:t>хэдэн</a:t>
            </a:r>
            <a:r>
              <a:rPr lang="en-US" dirty="0"/>
              <a:t> </a:t>
            </a:r>
            <a:r>
              <a:rPr lang="en-US" dirty="0" err="1"/>
              <a:t>орны</a:t>
            </a:r>
            <a:r>
              <a:rPr lang="en-US" dirty="0"/>
              <a:t> </a:t>
            </a:r>
            <a:r>
              <a:rPr lang="en-US" dirty="0" err="1"/>
              <a:t>газар</a:t>
            </a:r>
            <a:r>
              <a:rPr lang="en-US" dirty="0"/>
              <a:t> ЮНЕСКО-д </a:t>
            </a:r>
            <a:r>
              <a:rPr lang="en-US" dirty="0" err="1"/>
              <a:t>бүртгэсэн</a:t>
            </a:r>
            <a:r>
              <a:rPr lang="en-US" dirty="0"/>
              <a:t>.</a:t>
            </a:r>
          </a:p>
          <a:p>
            <a:r>
              <a:rPr lang="en-US" dirty="0" err="1"/>
              <a:t>Тиймээс</a:t>
            </a:r>
            <a:r>
              <a:rPr lang="en-US" dirty="0"/>
              <a:t> </a:t>
            </a:r>
            <a:r>
              <a:rPr lang="en-US" dirty="0" err="1"/>
              <a:t>Монголын</a:t>
            </a:r>
            <a:r>
              <a:rPr lang="en-US" dirty="0"/>
              <a:t> </a:t>
            </a:r>
            <a:r>
              <a:rPr lang="en-US" dirty="0" err="1"/>
              <a:t>ард</a:t>
            </a:r>
            <a:r>
              <a:rPr lang="en-US" dirty="0"/>
              <a:t> </a:t>
            </a:r>
            <a:r>
              <a:rPr lang="en-US" dirty="0" err="1"/>
              <a:t>түмэнд</a:t>
            </a:r>
            <a:r>
              <a:rPr lang="en-US" dirty="0"/>
              <a:t> </a:t>
            </a:r>
            <a:r>
              <a:rPr lang="en-US" dirty="0" err="1"/>
              <a:t>ийм</a:t>
            </a:r>
            <a:r>
              <a:rPr lang="en-US" dirty="0"/>
              <a:t> </a:t>
            </a:r>
            <a:r>
              <a:rPr lang="en-US" dirty="0" err="1"/>
              <a:t>сайхан</a:t>
            </a:r>
            <a:r>
              <a:rPr lang="en-US" dirty="0"/>
              <a:t> </a:t>
            </a:r>
            <a:r>
              <a:rPr lang="en-US" dirty="0" err="1"/>
              <a:t>хөрстэй</a:t>
            </a:r>
            <a:r>
              <a:rPr lang="en-US" dirty="0"/>
              <a:t>, </a:t>
            </a:r>
            <a:r>
              <a:rPr lang="en-US" dirty="0" err="1"/>
              <a:t>баялаг</a:t>
            </a:r>
            <a:r>
              <a:rPr lang="en-US" dirty="0"/>
              <a:t> </a:t>
            </a:r>
            <a:r>
              <a:rPr lang="en-US" dirty="0" err="1"/>
              <a:t>сантай</a:t>
            </a:r>
            <a:r>
              <a:rPr lang="en-US" dirty="0"/>
              <a:t> </a:t>
            </a:r>
            <a:r>
              <a:rPr lang="en-US" dirty="0" err="1"/>
              <a:t>гэдгийг</a:t>
            </a:r>
            <a:r>
              <a:rPr lang="en-US" dirty="0"/>
              <a:t> </a:t>
            </a:r>
            <a:r>
              <a:rPr lang="en-US" dirty="0" err="1"/>
              <a:t>мэдүүлэхэд</a:t>
            </a:r>
            <a:r>
              <a:rPr lang="en-US" dirty="0"/>
              <a:t> </a:t>
            </a:r>
            <a:r>
              <a:rPr lang="en-US" dirty="0" err="1"/>
              <a:t>би</a:t>
            </a:r>
            <a:r>
              <a:rPr lang="en-US" dirty="0"/>
              <a:t> </a:t>
            </a:r>
            <a:r>
              <a:rPr lang="en-US" dirty="0" err="1"/>
              <a:t>хүчин</a:t>
            </a:r>
            <a:r>
              <a:rPr lang="en-US" dirty="0"/>
              <a:t> </a:t>
            </a:r>
            <a:r>
              <a:rPr lang="en-US" dirty="0" err="1"/>
              <a:t>зүтгэх</a:t>
            </a:r>
            <a:r>
              <a:rPr lang="en-US" dirty="0"/>
              <a:t> </a:t>
            </a:r>
            <a:r>
              <a:rPr lang="en-US" dirty="0" err="1"/>
              <a:t>ёстой</a:t>
            </a:r>
            <a:r>
              <a:rPr lang="en-US" dirty="0"/>
              <a:t>. </a:t>
            </a:r>
            <a:r>
              <a:rPr lang="en-US" dirty="0" err="1"/>
              <a:t>Тэр</a:t>
            </a:r>
            <a:r>
              <a:rPr lang="en-US" dirty="0"/>
              <a:t> </a:t>
            </a:r>
            <a:r>
              <a:rPr lang="en-US" dirty="0" err="1"/>
              <a:t>хөрс</a:t>
            </a:r>
            <a:r>
              <a:rPr lang="en-US" dirty="0"/>
              <a:t> </a:t>
            </a:r>
            <a:r>
              <a:rPr lang="en-US" dirty="0" err="1"/>
              <a:t>шороог</a:t>
            </a:r>
            <a:r>
              <a:rPr lang="en-US" dirty="0"/>
              <a:t> л </a:t>
            </a:r>
            <a:r>
              <a:rPr lang="en-US" dirty="0" err="1"/>
              <a:t>хадгалж</a:t>
            </a:r>
            <a:r>
              <a:rPr lang="en-US" dirty="0"/>
              <a:t>, </a:t>
            </a:r>
            <a:r>
              <a:rPr lang="en-US" dirty="0" err="1"/>
              <a:t>хамгаалах</a:t>
            </a:r>
            <a:r>
              <a:rPr lang="en-US" dirty="0"/>
              <a:t> </a:t>
            </a:r>
            <a:r>
              <a:rPr lang="en-US" dirty="0" err="1"/>
              <a:t>хэрэгтэй</a:t>
            </a:r>
            <a:r>
              <a:rPr lang="en-US" dirty="0"/>
              <a:t> </a:t>
            </a:r>
            <a:r>
              <a:rPr lang="en-US" dirty="0" err="1"/>
              <a:t>гэдгийг</a:t>
            </a:r>
            <a:r>
              <a:rPr lang="en-US" dirty="0"/>
              <a:t> </a:t>
            </a:r>
            <a:r>
              <a:rPr lang="en-US" dirty="0" err="1"/>
              <a:t>дахин</a:t>
            </a:r>
            <a:r>
              <a:rPr lang="en-US" dirty="0"/>
              <a:t> </a:t>
            </a:r>
            <a:r>
              <a:rPr lang="en-US" dirty="0" err="1"/>
              <a:t>дахин</a:t>
            </a:r>
            <a:r>
              <a:rPr lang="en-US" dirty="0"/>
              <a:t> </a:t>
            </a:r>
            <a:r>
              <a:rPr lang="en-US" dirty="0" err="1"/>
              <a:t>хэлмээр</a:t>
            </a:r>
            <a:r>
              <a:rPr lang="en-US" dirty="0"/>
              <a:t> </a:t>
            </a:r>
            <a:r>
              <a:rPr lang="en-US" dirty="0" err="1"/>
              <a:t>байна</a:t>
            </a:r>
            <a:r>
              <a:rPr lang="en-US" dirty="0"/>
              <a:t>.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360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/>
              <a:t>Анхаарал тавьж сонсож бичсэн та бүхэнд баярлаллаа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560" y="2630308"/>
            <a:ext cx="307657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06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83</TotalTime>
  <Words>1224</Words>
  <Application>Microsoft Office PowerPoint</Application>
  <PresentationFormat>Widescreen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Organic</vt:lpstr>
      <vt:lpstr>Дорнодын хээр тал дэлхийн байгалийн үнэт өв </vt:lpstr>
      <vt:lpstr>Агууллага</vt:lpstr>
      <vt:lpstr>Та хэзээнээс манай орны хөрсийг судалж эхэлсэн бэ. Яагаад заавал Монголын хөрс шороог судлах болов? </vt:lpstr>
      <vt:lpstr>Хөрсний судалгаагаа яаж хийдэг вэ? </vt:lpstr>
      <vt:lpstr>Таныг Дорнодын хөрсийг маш ховор хөрс болохыг тогтоосон гэж сонссон? </vt:lpstr>
      <vt:lpstr>Тэгвэл энэ газар нутгийн хөрсийг бид ашиглаж болохгүй гэсэн үг үү?</vt:lpstr>
      <vt:lpstr>-Ийм хөрсийг хамгаалахын тулд юу хийх ёстой вэ? </vt:lpstr>
      <vt:lpstr>Ер нь Монгол орны ихэнх газар нутгийн хөрсийг судалсан хүний хувьд манай хөрсний байдал ямар байна гэж та бодож байна вэ? </vt:lpstr>
      <vt:lpstr>Та судалгаагаа үргэлжүүлэн хийх үү</vt:lpstr>
      <vt:lpstr>Та судалгаагаа үргэлжүүлэн хийх үү</vt:lpstr>
      <vt:lpstr>Анхаарал тавьж сонсож бичсэн та бүхэнд баярлаллаа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Дорнодын хээр тал дэлхийн байгалийн үнэт өв</dc:title>
  <dc:creator>Ariunbold</dc:creator>
  <cp:lastModifiedBy>Ariunbold</cp:lastModifiedBy>
  <cp:revision>4</cp:revision>
  <dcterms:created xsi:type="dcterms:W3CDTF">2014-11-24T02:31:17Z</dcterms:created>
  <dcterms:modified xsi:type="dcterms:W3CDTF">2014-11-24T03:55:10Z</dcterms:modified>
</cp:coreProperties>
</file>