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59B4B5-3DD3-454B-A20E-7E8EBFBBA5C9}" type="doc">
      <dgm:prSet loTypeId="urn:microsoft.com/office/officeart/2005/8/layout/hList6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5E9BB55-C196-4C75-A283-51892CC4E0DE}">
      <dgm:prSet phldrT="[Text]" custT="1"/>
      <dgm:spPr>
        <a:solidFill>
          <a:srgbClr val="FF0000"/>
        </a:solidFill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r>
            <a:rPr lang="mn-MN" sz="2000" b="1" dirty="0" smtClean="0">
              <a:solidFill>
                <a:srgbClr val="002060"/>
              </a:solidFill>
            </a:rPr>
            <a:t>Санхүүгийн үүрэг</a:t>
          </a:r>
          <a:endParaRPr lang="en-US" sz="2000" b="1" dirty="0">
            <a:solidFill>
              <a:srgbClr val="002060"/>
            </a:solidFill>
          </a:endParaRPr>
        </a:p>
      </dgm:t>
    </dgm:pt>
    <dgm:pt modelId="{82F7B8CF-24C6-4F3C-A808-C09FD8E2267B}" type="parTrans" cxnId="{E076AD92-960A-4887-A143-A81C8E329B57}">
      <dgm:prSet/>
      <dgm:spPr/>
      <dgm:t>
        <a:bodyPr/>
        <a:lstStyle/>
        <a:p>
          <a:endParaRPr lang="en-US"/>
        </a:p>
      </dgm:t>
    </dgm:pt>
    <dgm:pt modelId="{A7A60EF2-5E1C-45AA-8672-30C4036D37D9}" type="sibTrans" cxnId="{E076AD92-960A-4887-A143-A81C8E329B57}">
      <dgm:prSet/>
      <dgm:spPr/>
      <dgm:t>
        <a:bodyPr/>
        <a:lstStyle/>
        <a:p>
          <a:endParaRPr lang="en-US"/>
        </a:p>
      </dgm:t>
    </dgm:pt>
    <dgm:pt modelId="{5CEBA8C3-D577-4CF7-9DBA-C2523EE4ED35}">
      <dgm:prSet phldrT="[Text]" custT="1"/>
      <dgm:spPr>
        <a:solidFill>
          <a:srgbClr val="FF0000"/>
        </a:solidFill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r>
            <a:rPr lang="mn-MN" sz="2000" b="0" dirty="0" smtClean="0">
              <a:solidFill>
                <a:srgbClr val="002060"/>
              </a:solidFill>
            </a:rPr>
            <a:t>Төвлөрсөн төсөв</a:t>
          </a:r>
          <a:endParaRPr lang="en-US" sz="2000" b="0" dirty="0">
            <a:solidFill>
              <a:srgbClr val="002060"/>
            </a:solidFill>
          </a:endParaRPr>
        </a:p>
      </dgm:t>
    </dgm:pt>
    <dgm:pt modelId="{62166CB5-53BA-44D3-A3B4-9C3204910446}" type="parTrans" cxnId="{167AC076-EC95-45A2-89C5-E789D3C9E024}">
      <dgm:prSet/>
      <dgm:spPr/>
      <dgm:t>
        <a:bodyPr/>
        <a:lstStyle/>
        <a:p>
          <a:endParaRPr lang="en-US"/>
        </a:p>
      </dgm:t>
    </dgm:pt>
    <dgm:pt modelId="{7BEEC29C-6181-445E-9D57-888244DDD582}" type="sibTrans" cxnId="{167AC076-EC95-45A2-89C5-E789D3C9E024}">
      <dgm:prSet/>
      <dgm:spPr/>
      <dgm:t>
        <a:bodyPr/>
        <a:lstStyle/>
        <a:p>
          <a:endParaRPr lang="en-US"/>
        </a:p>
      </dgm:t>
    </dgm:pt>
    <dgm:pt modelId="{ABD32F89-B0C0-4B65-A7E1-0248007E6D7D}">
      <dgm:prSet phldrT="[Text]" custT="1"/>
      <dgm:spPr>
        <a:solidFill>
          <a:srgbClr val="00B0F0"/>
        </a:solidFill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r>
            <a:rPr lang="mn-MN" sz="2000" b="1" dirty="0" smtClean="0">
              <a:solidFill>
                <a:srgbClr val="002060"/>
              </a:solidFill>
            </a:rPr>
            <a:t>Зохицуулалтын үүрэг</a:t>
          </a:r>
          <a:endParaRPr lang="en-US" sz="2000" b="1" dirty="0">
            <a:solidFill>
              <a:srgbClr val="002060"/>
            </a:solidFill>
          </a:endParaRPr>
        </a:p>
      </dgm:t>
    </dgm:pt>
    <dgm:pt modelId="{3B80F3D3-AFC1-4FCA-B470-DF5075A88A60}" type="parTrans" cxnId="{FB62DD26-A9AB-44E2-AA51-CFE8479FD588}">
      <dgm:prSet/>
      <dgm:spPr/>
      <dgm:t>
        <a:bodyPr/>
        <a:lstStyle/>
        <a:p>
          <a:endParaRPr lang="en-US"/>
        </a:p>
      </dgm:t>
    </dgm:pt>
    <dgm:pt modelId="{7BFBF96B-2333-45C3-8BA7-565065D851B4}" type="sibTrans" cxnId="{FB62DD26-A9AB-44E2-AA51-CFE8479FD588}">
      <dgm:prSet/>
      <dgm:spPr/>
      <dgm:t>
        <a:bodyPr/>
        <a:lstStyle/>
        <a:p>
          <a:endParaRPr lang="en-US"/>
        </a:p>
      </dgm:t>
    </dgm:pt>
    <dgm:pt modelId="{C0823C46-D321-4924-A334-0E8B54266304}">
      <dgm:prSet phldrT="[Text]" custT="1"/>
      <dgm:spPr>
        <a:solidFill>
          <a:srgbClr val="00B0F0"/>
        </a:solidFill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r>
            <a:rPr lang="mn-MN" sz="2000" b="0" dirty="0" smtClean="0">
              <a:solidFill>
                <a:srgbClr val="002060"/>
              </a:solidFill>
            </a:rPr>
            <a:t>Татварын хувь, хэмжээ</a:t>
          </a:r>
          <a:endParaRPr lang="en-US" sz="2000" b="0" dirty="0">
            <a:solidFill>
              <a:srgbClr val="002060"/>
            </a:solidFill>
          </a:endParaRPr>
        </a:p>
      </dgm:t>
    </dgm:pt>
    <dgm:pt modelId="{6B451197-8326-4065-8DFC-9CF0984C41C4}" type="parTrans" cxnId="{11D82EBE-A2D4-47BF-A5C8-1E4B52BA8755}">
      <dgm:prSet/>
      <dgm:spPr/>
      <dgm:t>
        <a:bodyPr/>
        <a:lstStyle/>
        <a:p>
          <a:endParaRPr lang="en-US"/>
        </a:p>
      </dgm:t>
    </dgm:pt>
    <dgm:pt modelId="{AF9C6F1E-088E-4AB3-908F-586DCB327113}" type="sibTrans" cxnId="{11D82EBE-A2D4-47BF-A5C8-1E4B52BA8755}">
      <dgm:prSet/>
      <dgm:spPr/>
      <dgm:t>
        <a:bodyPr/>
        <a:lstStyle/>
        <a:p>
          <a:endParaRPr lang="en-US"/>
        </a:p>
      </dgm:t>
    </dgm:pt>
    <dgm:pt modelId="{419E2D2C-2CE2-4540-BB49-C01080EB0ED6}">
      <dgm:prSet phldrT="[Text]" custT="1"/>
      <dgm:spPr>
        <a:solidFill>
          <a:srgbClr val="00B0F0"/>
        </a:solidFill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r>
            <a:rPr lang="mn-MN" sz="2000" b="0" dirty="0" smtClean="0">
              <a:solidFill>
                <a:srgbClr val="002060"/>
              </a:solidFill>
            </a:rPr>
            <a:t>Татварын чөлөөлөлт</a:t>
          </a:r>
          <a:endParaRPr lang="en-US" sz="2000" b="0" dirty="0">
            <a:solidFill>
              <a:srgbClr val="002060"/>
            </a:solidFill>
          </a:endParaRPr>
        </a:p>
      </dgm:t>
    </dgm:pt>
    <dgm:pt modelId="{DCBF2B53-6A76-4BD7-977B-5447B8D24EE3}" type="parTrans" cxnId="{AE2234AC-7AC9-4943-BEE4-046F4CBB742C}">
      <dgm:prSet/>
      <dgm:spPr/>
      <dgm:t>
        <a:bodyPr/>
        <a:lstStyle/>
        <a:p>
          <a:endParaRPr lang="en-US"/>
        </a:p>
      </dgm:t>
    </dgm:pt>
    <dgm:pt modelId="{C653BD77-5BC7-4D23-9337-532B45325E27}" type="sibTrans" cxnId="{AE2234AC-7AC9-4943-BEE4-046F4CBB742C}">
      <dgm:prSet/>
      <dgm:spPr/>
      <dgm:t>
        <a:bodyPr/>
        <a:lstStyle/>
        <a:p>
          <a:endParaRPr lang="en-US"/>
        </a:p>
      </dgm:t>
    </dgm:pt>
    <dgm:pt modelId="{ADDEC18D-98AD-46FF-B903-E0F2CCD2E76D}">
      <dgm:prSet phldrT="[Text]" custT="1"/>
      <dgm:spPr>
        <a:solidFill>
          <a:srgbClr val="FFFF00"/>
        </a:solidFill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r>
            <a:rPr lang="mn-MN" sz="2000" b="1" dirty="0" smtClean="0">
              <a:solidFill>
                <a:srgbClr val="002060"/>
              </a:solidFill>
            </a:rPr>
            <a:t>Хяналтын үүрэг</a:t>
          </a:r>
          <a:endParaRPr lang="en-US" sz="2000" b="1" dirty="0">
            <a:solidFill>
              <a:srgbClr val="002060"/>
            </a:solidFill>
          </a:endParaRPr>
        </a:p>
      </dgm:t>
    </dgm:pt>
    <dgm:pt modelId="{8ED85343-B9CE-494E-A81A-5F3F4A6A699E}" type="parTrans" cxnId="{E95B262A-C47D-4F19-AF6C-184474326D73}">
      <dgm:prSet/>
      <dgm:spPr/>
      <dgm:t>
        <a:bodyPr/>
        <a:lstStyle/>
        <a:p>
          <a:endParaRPr lang="en-US"/>
        </a:p>
      </dgm:t>
    </dgm:pt>
    <dgm:pt modelId="{8EF02772-98B2-4626-9315-A583852BEF13}" type="sibTrans" cxnId="{E95B262A-C47D-4F19-AF6C-184474326D73}">
      <dgm:prSet/>
      <dgm:spPr/>
      <dgm:t>
        <a:bodyPr/>
        <a:lstStyle/>
        <a:p>
          <a:endParaRPr lang="en-US"/>
        </a:p>
      </dgm:t>
    </dgm:pt>
    <dgm:pt modelId="{28A44DF0-DD43-46E6-BA5F-C2D8867533E8}">
      <dgm:prSet phldrT="[Text]" custT="1"/>
      <dgm:spPr>
        <a:solidFill>
          <a:srgbClr val="FFFF00"/>
        </a:solidFill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r>
            <a:rPr lang="mn-MN" sz="2000" b="0" dirty="0" smtClean="0">
              <a:solidFill>
                <a:srgbClr val="002060"/>
              </a:solidFill>
            </a:rPr>
            <a:t>Техник, технологийн хяналт</a:t>
          </a:r>
          <a:endParaRPr lang="en-US" sz="2000" b="0" dirty="0">
            <a:solidFill>
              <a:srgbClr val="002060"/>
            </a:solidFill>
          </a:endParaRPr>
        </a:p>
      </dgm:t>
    </dgm:pt>
    <dgm:pt modelId="{84EB5597-9E64-48EE-8263-E741957C3472}" type="parTrans" cxnId="{93ED0A53-641B-481C-BECA-0ED59672357F}">
      <dgm:prSet/>
      <dgm:spPr/>
      <dgm:t>
        <a:bodyPr/>
        <a:lstStyle/>
        <a:p>
          <a:endParaRPr lang="en-US"/>
        </a:p>
      </dgm:t>
    </dgm:pt>
    <dgm:pt modelId="{4D4B3F02-7A1A-43CD-B197-18BEC4B301FE}" type="sibTrans" cxnId="{93ED0A53-641B-481C-BECA-0ED59672357F}">
      <dgm:prSet/>
      <dgm:spPr/>
      <dgm:t>
        <a:bodyPr/>
        <a:lstStyle/>
        <a:p>
          <a:endParaRPr lang="en-US"/>
        </a:p>
      </dgm:t>
    </dgm:pt>
    <dgm:pt modelId="{D454FBCC-6DCB-41B1-980F-D7DB36D2A9B1}">
      <dgm:prSet phldrT="[Text]" custT="1"/>
      <dgm:spPr>
        <a:solidFill>
          <a:srgbClr val="FFFF00"/>
        </a:solidFill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r>
            <a:rPr lang="mn-MN" sz="2000" b="0" dirty="0" smtClean="0">
              <a:solidFill>
                <a:srgbClr val="002060"/>
              </a:solidFill>
            </a:rPr>
            <a:t>Санхүүгийн хяналт</a:t>
          </a:r>
          <a:endParaRPr lang="en-US" sz="2000" b="0" dirty="0">
            <a:solidFill>
              <a:srgbClr val="002060"/>
            </a:solidFill>
          </a:endParaRPr>
        </a:p>
      </dgm:t>
    </dgm:pt>
    <dgm:pt modelId="{5BFD8C0D-22A9-416A-9F43-8243CCEC46F8}" type="parTrans" cxnId="{1434382A-EC12-4783-9B8D-FE9172F17CE9}">
      <dgm:prSet/>
      <dgm:spPr/>
      <dgm:t>
        <a:bodyPr/>
        <a:lstStyle/>
        <a:p>
          <a:endParaRPr lang="en-US"/>
        </a:p>
      </dgm:t>
    </dgm:pt>
    <dgm:pt modelId="{4D41A02D-ADAE-4423-950C-BBB3BEEDFC98}" type="sibTrans" cxnId="{1434382A-EC12-4783-9B8D-FE9172F17CE9}">
      <dgm:prSet/>
      <dgm:spPr/>
      <dgm:t>
        <a:bodyPr/>
        <a:lstStyle/>
        <a:p>
          <a:endParaRPr lang="en-US"/>
        </a:p>
      </dgm:t>
    </dgm:pt>
    <dgm:pt modelId="{7C4A3349-5C6E-4C4E-ACC4-C6C7E0D77638}">
      <dgm:prSet phldrT="[Text]" custT="1"/>
      <dgm:spPr>
        <a:solidFill>
          <a:srgbClr val="FF0000"/>
        </a:solidFill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r>
            <a:rPr lang="mn-MN" sz="2000" b="0" dirty="0" smtClean="0">
              <a:solidFill>
                <a:srgbClr val="002060"/>
              </a:solidFill>
            </a:rPr>
            <a:t>Орон нутгийн төсөв</a:t>
          </a:r>
          <a:endParaRPr lang="en-US" sz="2000" b="0" dirty="0">
            <a:solidFill>
              <a:srgbClr val="002060"/>
            </a:solidFill>
          </a:endParaRPr>
        </a:p>
      </dgm:t>
    </dgm:pt>
    <dgm:pt modelId="{89D2BCBC-894E-47A8-AEBA-BCF379AFAC3E}" type="parTrans" cxnId="{8C890D8A-34BA-4DB5-B34A-7E0684BA6344}">
      <dgm:prSet/>
      <dgm:spPr/>
      <dgm:t>
        <a:bodyPr/>
        <a:lstStyle/>
        <a:p>
          <a:endParaRPr lang="en-US"/>
        </a:p>
      </dgm:t>
    </dgm:pt>
    <dgm:pt modelId="{CE119FD7-C80C-45FB-B610-5F133BDC5690}" type="sibTrans" cxnId="{8C890D8A-34BA-4DB5-B34A-7E0684BA6344}">
      <dgm:prSet/>
      <dgm:spPr/>
      <dgm:t>
        <a:bodyPr/>
        <a:lstStyle/>
        <a:p>
          <a:endParaRPr lang="en-US"/>
        </a:p>
      </dgm:t>
    </dgm:pt>
    <dgm:pt modelId="{9E1D2A4D-5B35-4AB8-9C1D-30CFF61BDC8F}">
      <dgm:prSet phldrT="[Text]" custT="1"/>
      <dgm:spPr>
        <a:solidFill>
          <a:srgbClr val="FF0000"/>
        </a:solidFill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r>
            <a:rPr lang="mn-MN" sz="2000" b="0" dirty="0" smtClean="0">
              <a:solidFill>
                <a:srgbClr val="002060"/>
              </a:solidFill>
            </a:rPr>
            <a:t>Төсвийн тусгай сангийн орлогын эх үүсвэрийг бүрдүүлнэ.</a:t>
          </a:r>
          <a:endParaRPr lang="en-US" sz="2000" b="0" dirty="0">
            <a:solidFill>
              <a:srgbClr val="002060"/>
            </a:solidFill>
          </a:endParaRPr>
        </a:p>
      </dgm:t>
    </dgm:pt>
    <dgm:pt modelId="{BE54F8AD-3F97-450F-A701-24BA8A267309}" type="parTrans" cxnId="{570FDB1A-31C8-46D5-BC02-8FB58B80D8DB}">
      <dgm:prSet/>
      <dgm:spPr/>
      <dgm:t>
        <a:bodyPr/>
        <a:lstStyle/>
        <a:p>
          <a:endParaRPr lang="en-US"/>
        </a:p>
      </dgm:t>
    </dgm:pt>
    <dgm:pt modelId="{4270FB83-3CEB-4C49-8C3F-5EDC4A958051}" type="sibTrans" cxnId="{570FDB1A-31C8-46D5-BC02-8FB58B80D8DB}">
      <dgm:prSet/>
      <dgm:spPr/>
      <dgm:t>
        <a:bodyPr/>
        <a:lstStyle/>
        <a:p>
          <a:endParaRPr lang="en-US"/>
        </a:p>
      </dgm:t>
    </dgm:pt>
    <dgm:pt modelId="{A3B92CB1-A3FB-4E9A-A733-62FE37E9052F}">
      <dgm:prSet phldrT="[Text]" custT="1"/>
      <dgm:spPr>
        <a:solidFill>
          <a:srgbClr val="00B0F0"/>
        </a:solidFill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r>
            <a:rPr lang="mn-MN" sz="2000" b="0" dirty="0" smtClean="0">
              <a:solidFill>
                <a:srgbClr val="002060"/>
              </a:solidFill>
            </a:rPr>
            <a:t>Татварын хөнгөлөлт</a:t>
          </a:r>
          <a:endParaRPr lang="en-US" sz="2000" b="0" dirty="0">
            <a:solidFill>
              <a:srgbClr val="002060"/>
            </a:solidFill>
          </a:endParaRPr>
        </a:p>
      </dgm:t>
    </dgm:pt>
    <dgm:pt modelId="{22130E16-773B-4FAC-AA25-A63D4FBB374F}" type="parTrans" cxnId="{6DA53052-5562-42BF-9616-260A09FC6395}">
      <dgm:prSet/>
      <dgm:spPr/>
      <dgm:t>
        <a:bodyPr/>
        <a:lstStyle/>
        <a:p>
          <a:endParaRPr lang="en-US"/>
        </a:p>
      </dgm:t>
    </dgm:pt>
    <dgm:pt modelId="{D2A2BD30-9C88-45A7-8D3B-42B016B29A95}" type="sibTrans" cxnId="{6DA53052-5562-42BF-9616-260A09FC6395}">
      <dgm:prSet/>
      <dgm:spPr/>
      <dgm:t>
        <a:bodyPr/>
        <a:lstStyle/>
        <a:p>
          <a:endParaRPr lang="en-US"/>
        </a:p>
      </dgm:t>
    </dgm:pt>
    <dgm:pt modelId="{E0F65F05-E66D-4B96-A4A5-EB5D9796F241}">
      <dgm:prSet phldrT="[Text]" custT="1"/>
      <dgm:spPr>
        <a:solidFill>
          <a:srgbClr val="FFFF00"/>
        </a:solidFill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r>
            <a:rPr lang="mn-MN" sz="2000" b="0" dirty="0" smtClean="0">
              <a:solidFill>
                <a:srgbClr val="002060"/>
              </a:solidFill>
            </a:rPr>
            <a:t>Эрүүл ахуйн хяналт</a:t>
          </a:r>
          <a:endParaRPr lang="en-US" sz="2000" b="0" dirty="0">
            <a:solidFill>
              <a:srgbClr val="002060"/>
            </a:solidFill>
          </a:endParaRPr>
        </a:p>
      </dgm:t>
    </dgm:pt>
    <dgm:pt modelId="{32AA1994-FC9D-43F8-B1FE-C01B2A54C7A1}" type="parTrans" cxnId="{99D0E22B-155F-4FD4-9BD7-78A8895CE61F}">
      <dgm:prSet/>
      <dgm:spPr/>
      <dgm:t>
        <a:bodyPr/>
        <a:lstStyle/>
        <a:p>
          <a:endParaRPr lang="en-US"/>
        </a:p>
      </dgm:t>
    </dgm:pt>
    <dgm:pt modelId="{8D754BEB-D105-4B5C-8A51-0C9ADB9C7C12}" type="sibTrans" cxnId="{99D0E22B-155F-4FD4-9BD7-78A8895CE61F}">
      <dgm:prSet/>
      <dgm:spPr/>
      <dgm:t>
        <a:bodyPr/>
        <a:lstStyle/>
        <a:p>
          <a:endParaRPr lang="en-US"/>
        </a:p>
      </dgm:t>
    </dgm:pt>
    <dgm:pt modelId="{8190667B-E8C0-4560-891A-60BEA918E029}" type="pres">
      <dgm:prSet presAssocID="{D959B4B5-3DD3-454B-A20E-7E8EBFBBA5C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3DB3B13-4E75-49A8-92E3-84612CE70936}" type="pres">
      <dgm:prSet presAssocID="{15E9BB55-C196-4C75-A283-51892CC4E0D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BC26E8-88E3-4436-9AA3-9FF3E60936DA}" type="pres">
      <dgm:prSet presAssocID="{A7A60EF2-5E1C-45AA-8672-30C4036D37D9}" presName="sibTrans" presStyleCnt="0"/>
      <dgm:spPr/>
    </dgm:pt>
    <dgm:pt modelId="{D4360480-4171-4D4C-A9B4-36C875E657E3}" type="pres">
      <dgm:prSet presAssocID="{ABD32F89-B0C0-4B65-A7E1-0248007E6D7D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6E05F4-CEAB-485B-A0DF-F4DAFE5C27FD}" type="pres">
      <dgm:prSet presAssocID="{7BFBF96B-2333-45C3-8BA7-565065D851B4}" presName="sibTrans" presStyleCnt="0"/>
      <dgm:spPr/>
    </dgm:pt>
    <dgm:pt modelId="{BCD55E4D-6B22-41E3-A31A-38D53A5564D7}" type="pres">
      <dgm:prSet presAssocID="{ADDEC18D-98AD-46FF-B903-E0F2CCD2E76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D1FCACA-6E07-4C8D-A366-81D276B4E29D}" type="presOf" srcId="{7C4A3349-5C6E-4C4E-ACC4-C6C7E0D77638}" destId="{A3DB3B13-4E75-49A8-92E3-84612CE70936}" srcOrd="0" destOrd="2" presId="urn:microsoft.com/office/officeart/2005/8/layout/hList6"/>
    <dgm:cxn modelId="{9F63A206-13D4-4733-B5E8-543A9D3D2804}" type="presOf" srcId="{5CEBA8C3-D577-4CF7-9DBA-C2523EE4ED35}" destId="{A3DB3B13-4E75-49A8-92E3-84612CE70936}" srcOrd="0" destOrd="1" presId="urn:microsoft.com/office/officeart/2005/8/layout/hList6"/>
    <dgm:cxn modelId="{E95B262A-C47D-4F19-AF6C-184474326D73}" srcId="{D959B4B5-3DD3-454B-A20E-7E8EBFBBA5C9}" destId="{ADDEC18D-98AD-46FF-B903-E0F2CCD2E76D}" srcOrd="2" destOrd="0" parTransId="{8ED85343-B9CE-494E-A81A-5F3F4A6A699E}" sibTransId="{8EF02772-98B2-4626-9315-A583852BEF13}"/>
    <dgm:cxn modelId="{99D0E22B-155F-4FD4-9BD7-78A8895CE61F}" srcId="{ADDEC18D-98AD-46FF-B903-E0F2CCD2E76D}" destId="{E0F65F05-E66D-4B96-A4A5-EB5D9796F241}" srcOrd="1" destOrd="0" parTransId="{32AA1994-FC9D-43F8-B1FE-C01B2A54C7A1}" sibTransId="{8D754BEB-D105-4B5C-8A51-0C9ADB9C7C12}"/>
    <dgm:cxn modelId="{8C890D8A-34BA-4DB5-B34A-7E0684BA6344}" srcId="{15E9BB55-C196-4C75-A283-51892CC4E0DE}" destId="{7C4A3349-5C6E-4C4E-ACC4-C6C7E0D77638}" srcOrd="1" destOrd="0" parTransId="{89D2BCBC-894E-47A8-AEBA-BCF379AFAC3E}" sibTransId="{CE119FD7-C80C-45FB-B610-5F133BDC5690}"/>
    <dgm:cxn modelId="{1434382A-EC12-4783-9B8D-FE9172F17CE9}" srcId="{ADDEC18D-98AD-46FF-B903-E0F2CCD2E76D}" destId="{D454FBCC-6DCB-41B1-980F-D7DB36D2A9B1}" srcOrd="2" destOrd="0" parTransId="{5BFD8C0D-22A9-416A-9F43-8243CCEC46F8}" sibTransId="{4D41A02D-ADAE-4423-950C-BBB3BEEDFC98}"/>
    <dgm:cxn modelId="{11D82EBE-A2D4-47BF-A5C8-1E4B52BA8755}" srcId="{ABD32F89-B0C0-4B65-A7E1-0248007E6D7D}" destId="{C0823C46-D321-4924-A334-0E8B54266304}" srcOrd="0" destOrd="0" parTransId="{6B451197-8326-4065-8DFC-9CF0984C41C4}" sibTransId="{AF9C6F1E-088E-4AB3-908F-586DCB327113}"/>
    <dgm:cxn modelId="{1F8378E9-4BAB-4A70-AFAA-07B05550C3EA}" type="presOf" srcId="{9E1D2A4D-5B35-4AB8-9C1D-30CFF61BDC8F}" destId="{A3DB3B13-4E75-49A8-92E3-84612CE70936}" srcOrd="0" destOrd="3" presId="urn:microsoft.com/office/officeart/2005/8/layout/hList6"/>
    <dgm:cxn modelId="{570FDB1A-31C8-46D5-BC02-8FB58B80D8DB}" srcId="{15E9BB55-C196-4C75-A283-51892CC4E0DE}" destId="{9E1D2A4D-5B35-4AB8-9C1D-30CFF61BDC8F}" srcOrd="2" destOrd="0" parTransId="{BE54F8AD-3F97-450F-A701-24BA8A267309}" sibTransId="{4270FB83-3CEB-4C49-8C3F-5EDC4A958051}"/>
    <dgm:cxn modelId="{EDE2F462-AD74-4AED-A785-BD9701F398FA}" type="presOf" srcId="{D959B4B5-3DD3-454B-A20E-7E8EBFBBA5C9}" destId="{8190667B-E8C0-4560-891A-60BEA918E029}" srcOrd="0" destOrd="0" presId="urn:microsoft.com/office/officeart/2005/8/layout/hList6"/>
    <dgm:cxn modelId="{D577DDB3-3E2D-4846-BB01-D718E3136930}" type="presOf" srcId="{A3B92CB1-A3FB-4E9A-A733-62FE37E9052F}" destId="{D4360480-4171-4D4C-A9B4-36C875E657E3}" srcOrd="0" destOrd="3" presId="urn:microsoft.com/office/officeart/2005/8/layout/hList6"/>
    <dgm:cxn modelId="{5C640075-0E88-47D0-A73A-8B54C82AA3BE}" type="presOf" srcId="{15E9BB55-C196-4C75-A283-51892CC4E0DE}" destId="{A3DB3B13-4E75-49A8-92E3-84612CE70936}" srcOrd="0" destOrd="0" presId="urn:microsoft.com/office/officeart/2005/8/layout/hList6"/>
    <dgm:cxn modelId="{6DA53052-5562-42BF-9616-260A09FC6395}" srcId="{ABD32F89-B0C0-4B65-A7E1-0248007E6D7D}" destId="{A3B92CB1-A3FB-4E9A-A733-62FE37E9052F}" srcOrd="2" destOrd="0" parTransId="{22130E16-773B-4FAC-AA25-A63D4FBB374F}" sibTransId="{D2A2BD30-9C88-45A7-8D3B-42B016B29A95}"/>
    <dgm:cxn modelId="{AD255EA4-D417-4C6F-9F21-2D7CC8C262D7}" type="presOf" srcId="{419E2D2C-2CE2-4540-BB49-C01080EB0ED6}" destId="{D4360480-4171-4D4C-A9B4-36C875E657E3}" srcOrd="0" destOrd="2" presId="urn:microsoft.com/office/officeart/2005/8/layout/hList6"/>
    <dgm:cxn modelId="{AE2234AC-7AC9-4943-BEE4-046F4CBB742C}" srcId="{ABD32F89-B0C0-4B65-A7E1-0248007E6D7D}" destId="{419E2D2C-2CE2-4540-BB49-C01080EB0ED6}" srcOrd="1" destOrd="0" parTransId="{DCBF2B53-6A76-4BD7-977B-5447B8D24EE3}" sibTransId="{C653BD77-5BC7-4D23-9337-532B45325E27}"/>
    <dgm:cxn modelId="{C8C460AD-5A67-4071-800E-ED04C07B9D2C}" type="presOf" srcId="{ABD32F89-B0C0-4B65-A7E1-0248007E6D7D}" destId="{D4360480-4171-4D4C-A9B4-36C875E657E3}" srcOrd="0" destOrd="0" presId="urn:microsoft.com/office/officeart/2005/8/layout/hList6"/>
    <dgm:cxn modelId="{FB62DD26-A9AB-44E2-AA51-CFE8479FD588}" srcId="{D959B4B5-3DD3-454B-A20E-7E8EBFBBA5C9}" destId="{ABD32F89-B0C0-4B65-A7E1-0248007E6D7D}" srcOrd="1" destOrd="0" parTransId="{3B80F3D3-AFC1-4FCA-B470-DF5075A88A60}" sibTransId="{7BFBF96B-2333-45C3-8BA7-565065D851B4}"/>
    <dgm:cxn modelId="{6F86EC2D-0481-411F-9B60-B020FEDD9185}" type="presOf" srcId="{ADDEC18D-98AD-46FF-B903-E0F2CCD2E76D}" destId="{BCD55E4D-6B22-41E3-A31A-38D53A5564D7}" srcOrd="0" destOrd="0" presId="urn:microsoft.com/office/officeart/2005/8/layout/hList6"/>
    <dgm:cxn modelId="{167AC076-EC95-45A2-89C5-E789D3C9E024}" srcId="{15E9BB55-C196-4C75-A283-51892CC4E0DE}" destId="{5CEBA8C3-D577-4CF7-9DBA-C2523EE4ED35}" srcOrd="0" destOrd="0" parTransId="{62166CB5-53BA-44D3-A3B4-9C3204910446}" sibTransId="{7BEEC29C-6181-445E-9D57-888244DDD582}"/>
    <dgm:cxn modelId="{59A601A4-33B3-4D4B-B0AC-948AE9AD2B6C}" type="presOf" srcId="{28A44DF0-DD43-46E6-BA5F-C2D8867533E8}" destId="{BCD55E4D-6B22-41E3-A31A-38D53A5564D7}" srcOrd="0" destOrd="1" presId="urn:microsoft.com/office/officeart/2005/8/layout/hList6"/>
    <dgm:cxn modelId="{93ED0A53-641B-481C-BECA-0ED59672357F}" srcId="{ADDEC18D-98AD-46FF-B903-E0F2CCD2E76D}" destId="{28A44DF0-DD43-46E6-BA5F-C2D8867533E8}" srcOrd="0" destOrd="0" parTransId="{84EB5597-9E64-48EE-8263-E741957C3472}" sibTransId="{4D4B3F02-7A1A-43CD-B197-18BEC4B301FE}"/>
    <dgm:cxn modelId="{19B0BCCD-0A2E-4E39-9478-F59B7DB98A40}" type="presOf" srcId="{D454FBCC-6DCB-41B1-980F-D7DB36D2A9B1}" destId="{BCD55E4D-6B22-41E3-A31A-38D53A5564D7}" srcOrd="0" destOrd="3" presId="urn:microsoft.com/office/officeart/2005/8/layout/hList6"/>
    <dgm:cxn modelId="{2C705A1B-248C-4F60-86B4-BB571B024D8E}" type="presOf" srcId="{E0F65F05-E66D-4B96-A4A5-EB5D9796F241}" destId="{BCD55E4D-6B22-41E3-A31A-38D53A5564D7}" srcOrd="0" destOrd="2" presId="urn:microsoft.com/office/officeart/2005/8/layout/hList6"/>
    <dgm:cxn modelId="{E076AD92-960A-4887-A143-A81C8E329B57}" srcId="{D959B4B5-3DD3-454B-A20E-7E8EBFBBA5C9}" destId="{15E9BB55-C196-4C75-A283-51892CC4E0DE}" srcOrd="0" destOrd="0" parTransId="{82F7B8CF-24C6-4F3C-A808-C09FD8E2267B}" sibTransId="{A7A60EF2-5E1C-45AA-8672-30C4036D37D9}"/>
    <dgm:cxn modelId="{9263356B-7D3D-4B84-998C-AD07364B78E7}" type="presOf" srcId="{C0823C46-D321-4924-A334-0E8B54266304}" destId="{D4360480-4171-4D4C-A9B4-36C875E657E3}" srcOrd="0" destOrd="1" presId="urn:microsoft.com/office/officeart/2005/8/layout/hList6"/>
    <dgm:cxn modelId="{4F7FC60F-158C-4921-85B7-B474B6F6468D}" type="presParOf" srcId="{8190667B-E8C0-4560-891A-60BEA918E029}" destId="{A3DB3B13-4E75-49A8-92E3-84612CE70936}" srcOrd="0" destOrd="0" presId="urn:microsoft.com/office/officeart/2005/8/layout/hList6"/>
    <dgm:cxn modelId="{DC5C84CF-E6D5-448F-B8E3-7A76332E5E44}" type="presParOf" srcId="{8190667B-E8C0-4560-891A-60BEA918E029}" destId="{1BBC26E8-88E3-4436-9AA3-9FF3E60936DA}" srcOrd="1" destOrd="0" presId="urn:microsoft.com/office/officeart/2005/8/layout/hList6"/>
    <dgm:cxn modelId="{2A861418-E447-4544-BBCF-B7946F48B3E6}" type="presParOf" srcId="{8190667B-E8C0-4560-891A-60BEA918E029}" destId="{D4360480-4171-4D4C-A9B4-36C875E657E3}" srcOrd="2" destOrd="0" presId="urn:microsoft.com/office/officeart/2005/8/layout/hList6"/>
    <dgm:cxn modelId="{FFB249D2-C559-428F-A893-F4CF4C729BF4}" type="presParOf" srcId="{8190667B-E8C0-4560-891A-60BEA918E029}" destId="{666E05F4-CEAB-485B-A0DF-F4DAFE5C27FD}" srcOrd="3" destOrd="0" presId="urn:microsoft.com/office/officeart/2005/8/layout/hList6"/>
    <dgm:cxn modelId="{98038742-E232-4E3A-86B5-4412C9FCE661}" type="presParOf" srcId="{8190667B-E8C0-4560-891A-60BEA918E029}" destId="{BCD55E4D-6B22-41E3-A31A-38D53A5564D7}" srcOrd="4" destOrd="0" presId="urn:microsoft.com/office/officeart/2005/8/layout/hList6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5D1D82-6E99-44CD-A024-EEBD85A0F189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C2DF64D-6800-46CB-8421-45A549F55B18}">
      <dgm:prSet phldrT="[Text]"/>
      <dgm:spPr>
        <a:solidFill>
          <a:srgbClr val="FFFF00"/>
        </a:solidFill>
      </dgm:spPr>
      <dgm:t>
        <a:bodyPr/>
        <a:lstStyle/>
        <a:p>
          <a:r>
            <a:rPr lang="mn-MN" dirty="0" smtClean="0">
              <a:solidFill>
                <a:srgbClr val="002060"/>
              </a:solidFill>
            </a:rPr>
            <a:t>Тэгш байх</a:t>
          </a:r>
          <a:endParaRPr lang="en-US" dirty="0">
            <a:solidFill>
              <a:srgbClr val="002060"/>
            </a:solidFill>
          </a:endParaRPr>
        </a:p>
      </dgm:t>
    </dgm:pt>
    <dgm:pt modelId="{4D191F09-C12D-4E11-94E0-F698F7756B01}" type="parTrans" cxnId="{3EB53747-51E5-4F21-8418-1C905121A572}">
      <dgm:prSet/>
      <dgm:spPr/>
      <dgm:t>
        <a:bodyPr/>
        <a:lstStyle/>
        <a:p>
          <a:endParaRPr lang="en-US"/>
        </a:p>
      </dgm:t>
    </dgm:pt>
    <dgm:pt modelId="{78A362F7-3CB8-4637-B731-4FDB71E1FDB8}" type="sibTrans" cxnId="{3EB53747-51E5-4F21-8418-1C905121A572}">
      <dgm:prSet/>
      <dgm:spPr/>
      <dgm:t>
        <a:bodyPr/>
        <a:lstStyle/>
        <a:p>
          <a:endParaRPr lang="en-US"/>
        </a:p>
      </dgm:t>
    </dgm:pt>
    <dgm:pt modelId="{37F0046D-BAE7-42ED-AFCA-072C119996F6}">
      <dgm:prSet phldrT="[Text]" custT="1"/>
      <dgm:spPr/>
      <dgm:t>
        <a:bodyPr/>
        <a:lstStyle/>
        <a:p>
          <a:r>
            <a:rPr lang="mn-MN" sz="1800" b="0" dirty="0" smtClean="0">
              <a:solidFill>
                <a:srgbClr val="002060"/>
              </a:solidFill>
            </a:rPr>
            <a:t>Хуулиар татвар ногдох зүйлтэй хувь болон хуулийн этгээд бүгдээрээ татварт бүрэн хамрагдаж, ногдох татварыг төлөх ёстой.</a:t>
          </a:r>
          <a:endParaRPr lang="en-US" sz="1800" b="0" dirty="0">
            <a:solidFill>
              <a:srgbClr val="002060"/>
            </a:solidFill>
          </a:endParaRPr>
        </a:p>
      </dgm:t>
    </dgm:pt>
    <dgm:pt modelId="{E2A06427-0840-4092-9E7D-E9AA75DFBFD7}" type="parTrans" cxnId="{27EFE446-FFDA-4C24-86BF-7A52835B191F}">
      <dgm:prSet/>
      <dgm:spPr/>
      <dgm:t>
        <a:bodyPr/>
        <a:lstStyle/>
        <a:p>
          <a:endParaRPr lang="en-US"/>
        </a:p>
      </dgm:t>
    </dgm:pt>
    <dgm:pt modelId="{E6A73DCB-FF8D-4368-B223-079FAAC63460}" type="sibTrans" cxnId="{27EFE446-FFDA-4C24-86BF-7A52835B191F}">
      <dgm:prSet/>
      <dgm:spPr/>
      <dgm:t>
        <a:bodyPr/>
        <a:lstStyle/>
        <a:p>
          <a:endParaRPr lang="en-US"/>
        </a:p>
      </dgm:t>
    </dgm:pt>
    <dgm:pt modelId="{8665726D-A5D5-4828-AE36-BCC7CF4E3DC5}">
      <dgm:prSet phldrT="[Text]"/>
      <dgm:spPr>
        <a:solidFill>
          <a:srgbClr val="FF0000"/>
        </a:solidFill>
      </dgm:spPr>
      <dgm:t>
        <a:bodyPr/>
        <a:lstStyle/>
        <a:p>
          <a:r>
            <a:rPr lang="mn-MN" dirty="0" smtClean="0">
              <a:solidFill>
                <a:srgbClr val="002060"/>
              </a:solidFill>
            </a:rPr>
            <a:t>Шударга байх</a:t>
          </a:r>
          <a:endParaRPr lang="en-US" dirty="0">
            <a:solidFill>
              <a:srgbClr val="002060"/>
            </a:solidFill>
          </a:endParaRPr>
        </a:p>
      </dgm:t>
    </dgm:pt>
    <dgm:pt modelId="{B5DD67C8-9C03-45BE-9D45-06C237870CF9}" type="parTrans" cxnId="{0CD3F0BB-5F59-4D65-9B45-D3B75AD80E2F}">
      <dgm:prSet/>
      <dgm:spPr/>
      <dgm:t>
        <a:bodyPr/>
        <a:lstStyle/>
        <a:p>
          <a:endParaRPr lang="en-US"/>
        </a:p>
      </dgm:t>
    </dgm:pt>
    <dgm:pt modelId="{8936B02D-7E45-4D5E-B092-2DD43983AC81}" type="sibTrans" cxnId="{0CD3F0BB-5F59-4D65-9B45-D3B75AD80E2F}">
      <dgm:prSet/>
      <dgm:spPr/>
      <dgm:t>
        <a:bodyPr/>
        <a:lstStyle/>
        <a:p>
          <a:endParaRPr lang="en-US"/>
        </a:p>
      </dgm:t>
    </dgm:pt>
    <dgm:pt modelId="{63B8E055-0310-49C0-AF83-34ECF6C02804}">
      <dgm:prSet/>
      <dgm:spPr>
        <a:solidFill>
          <a:srgbClr val="00B0F0"/>
        </a:solidFill>
      </dgm:spPr>
      <dgm:t>
        <a:bodyPr/>
        <a:lstStyle/>
        <a:p>
          <a:r>
            <a:rPr lang="mn-MN" dirty="0" smtClean="0">
              <a:solidFill>
                <a:srgbClr val="002060"/>
              </a:solidFill>
            </a:rPr>
            <a:t>Үр ашигтай байх</a:t>
          </a:r>
          <a:endParaRPr lang="en-US" dirty="0">
            <a:solidFill>
              <a:srgbClr val="002060"/>
            </a:solidFill>
          </a:endParaRPr>
        </a:p>
      </dgm:t>
    </dgm:pt>
    <dgm:pt modelId="{13E58C6F-A1A7-491B-978F-32783EE2DFCF}" type="parTrans" cxnId="{FCF9B248-C9A5-4A91-94F7-3470C0191F79}">
      <dgm:prSet/>
      <dgm:spPr/>
      <dgm:t>
        <a:bodyPr/>
        <a:lstStyle/>
        <a:p>
          <a:endParaRPr lang="en-US"/>
        </a:p>
      </dgm:t>
    </dgm:pt>
    <dgm:pt modelId="{C646CA9D-277A-4FFF-9AF8-CB9F3C0DBCCB}" type="sibTrans" cxnId="{FCF9B248-C9A5-4A91-94F7-3470C0191F79}">
      <dgm:prSet/>
      <dgm:spPr/>
      <dgm:t>
        <a:bodyPr/>
        <a:lstStyle/>
        <a:p>
          <a:endParaRPr lang="en-US"/>
        </a:p>
      </dgm:t>
    </dgm:pt>
    <dgm:pt modelId="{EF8F87C7-68CF-417A-A587-46039066CCBB}">
      <dgm:prSet custT="1"/>
      <dgm:spPr/>
      <dgm:t>
        <a:bodyPr/>
        <a:lstStyle/>
        <a:p>
          <a:r>
            <a:rPr lang="mn-MN" sz="1800" b="0" dirty="0" smtClean="0">
              <a:solidFill>
                <a:srgbClr val="002060"/>
              </a:solidFill>
            </a:rPr>
            <a:t>Эрхзүйн талаасаа татварын хууль тогтоомж  нь энгийн, тодорхой, НББ-тэй уялдаатай байх</a:t>
          </a:r>
          <a:endParaRPr lang="en-US" sz="1800" b="0" dirty="0">
            <a:solidFill>
              <a:srgbClr val="002060"/>
            </a:solidFill>
          </a:endParaRPr>
        </a:p>
      </dgm:t>
    </dgm:pt>
    <dgm:pt modelId="{11B0177A-7653-4CD3-84F4-215C7CEED5B8}" type="parTrans" cxnId="{04EF28A9-60FF-426C-812C-98BFDE066321}">
      <dgm:prSet/>
      <dgm:spPr/>
      <dgm:t>
        <a:bodyPr/>
        <a:lstStyle/>
        <a:p>
          <a:endParaRPr lang="en-US"/>
        </a:p>
      </dgm:t>
    </dgm:pt>
    <dgm:pt modelId="{84E27473-6528-4564-B059-A4868DD2CBBD}" type="sibTrans" cxnId="{04EF28A9-60FF-426C-812C-98BFDE066321}">
      <dgm:prSet/>
      <dgm:spPr/>
      <dgm:t>
        <a:bodyPr/>
        <a:lstStyle/>
        <a:p>
          <a:endParaRPr lang="en-US"/>
        </a:p>
      </dgm:t>
    </dgm:pt>
    <dgm:pt modelId="{8AE0DEE0-BF99-4AE5-BB6D-E95F1C501E1A}">
      <dgm:prSet custT="1"/>
      <dgm:spPr/>
      <dgm:t>
        <a:bodyPr/>
        <a:lstStyle/>
        <a:p>
          <a:r>
            <a:rPr lang="mn-MN" sz="1800" b="0" dirty="0" smtClean="0">
              <a:solidFill>
                <a:srgbClr val="002060"/>
              </a:solidFill>
            </a:rPr>
            <a:t>Татвар хураах ҮА-ы зохион байгуулалт талаасаа татвар ногдуулах, хураах, төлүүлэх арга механизм нь тодорхой  байх</a:t>
          </a:r>
          <a:endParaRPr lang="en-US" sz="1800" b="0" dirty="0">
            <a:solidFill>
              <a:srgbClr val="002060"/>
            </a:solidFill>
          </a:endParaRPr>
        </a:p>
      </dgm:t>
    </dgm:pt>
    <dgm:pt modelId="{3E08BE13-21F1-4971-A03C-C0AF35FD2FF2}" type="parTrans" cxnId="{28EE9292-C7F5-4253-84B5-9CE6893A61B5}">
      <dgm:prSet/>
      <dgm:spPr/>
      <dgm:t>
        <a:bodyPr/>
        <a:lstStyle/>
        <a:p>
          <a:endParaRPr lang="en-US"/>
        </a:p>
      </dgm:t>
    </dgm:pt>
    <dgm:pt modelId="{061CAD3E-48D8-46DC-80A5-B51C2182234C}" type="sibTrans" cxnId="{28EE9292-C7F5-4253-84B5-9CE6893A61B5}">
      <dgm:prSet/>
      <dgm:spPr/>
      <dgm:t>
        <a:bodyPr/>
        <a:lstStyle/>
        <a:p>
          <a:endParaRPr lang="en-US"/>
        </a:p>
      </dgm:t>
    </dgm:pt>
    <dgm:pt modelId="{61190B6F-ECF6-4AD2-A34B-66398CA5D020}" type="pres">
      <dgm:prSet presAssocID="{BE5D1D82-6E99-44CD-A024-EEBD85A0F189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5858AC34-8B1F-48C4-9223-D06B987EC434}" type="pres">
      <dgm:prSet presAssocID="{1C2DF64D-6800-46CB-8421-45A549F55B18}" presName="root" presStyleCnt="0"/>
      <dgm:spPr/>
    </dgm:pt>
    <dgm:pt modelId="{762E71D4-111C-4FE6-82C3-1BF0C967F33F}" type="pres">
      <dgm:prSet presAssocID="{1C2DF64D-6800-46CB-8421-45A549F55B18}" presName="rootComposite" presStyleCnt="0"/>
      <dgm:spPr/>
    </dgm:pt>
    <dgm:pt modelId="{E637DDAF-B45F-42A6-9DE6-BE8EDE7BA5D0}" type="pres">
      <dgm:prSet presAssocID="{1C2DF64D-6800-46CB-8421-45A549F55B18}" presName="rootText" presStyleLbl="node1" presStyleIdx="0" presStyleCnt="3" custLinFactNeighborX="12144" custLinFactNeighborY="-258"/>
      <dgm:spPr/>
      <dgm:t>
        <a:bodyPr/>
        <a:lstStyle/>
        <a:p>
          <a:endParaRPr lang="en-US"/>
        </a:p>
      </dgm:t>
    </dgm:pt>
    <dgm:pt modelId="{D4BC6DF1-15D6-40E5-AAB0-E61E14A891C6}" type="pres">
      <dgm:prSet presAssocID="{1C2DF64D-6800-46CB-8421-45A549F55B18}" presName="rootConnector" presStyleLbl="node1" presStyleIdx="0" presStyleCnt="3"/>
      <dgm:spPr/>
      <dgm:t>
        <a:bodyPr/>
        <a:lstStyle/>
        <a:p>
          <a:endParaRPr lang="en-US"/>
        </a:p>
      </dgm:t>
    </dgm:pt>
    <dgm:pt modelId="{6C3A3475-A4E1-46EE-89D1-0C48382E5866}" type="pres">
      <dgm:prSet presAssocID="{1C2DF64D-6800-46CB-8421-45A549F55B18}" presName="childShape" presStyleCnt="0"/>
      <dgm:spPr/>
    </dgm:pt>
    <dgm:pt modelId="{9CEA0C63-0E3F-49E0-9008-576E9DDE07DC}" type="pres">
      <dgm:prSet presAssocID="{E2A06427-0840-4092-9E7D-E9AA75DFBFD7}" presName="Name13" presStyleLbl="parChTrans1D2" presStyleIdx="0" presStyleCnt="3"/>
      <dgm:spPr/>
      <dgm:t>
        <a:bodyPr/>
        <a:lstStyle/>
        <a:p>
          <a:endParaRPr lang="en-US"/>
        </a:p>
      </dgm:t>
    </dgm:pt>
    <dgm:pt modelId="{48CFE151-6F01-47DC-B7A6-5C7A14DF6937}" type="pres">
      <dgm:prSet presAssocID="{37F0046D-BAE7-42ED-AFCA-072C119996F6}" presName="childText" presStyleLbl="bgAcc1" presStyleIdx="0" presStyleCnt="3" custScaleX="131259" custScaleY="261470" custLinFactNeighborX="20549" custLinFactNeighborY="124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332594-C262-4209-8CBE-FBDC27B5284B}" type="pres">
      <dgm:prSet presAssocID="{8665726D-A5D5-4828-AE36-BCC7CF4E3DC5}" presName="root" presStyleCnt="0"/>
      <dgm:spPr/>
    </dgm:pt>
    <dgm:pt modelId="{F4DFAE2C-6CF7-4FB0-BEE5-B47B935E59C9}" type="pres">
      <dgm:prSet presAssocID="{8665726D-A5D5-4828-AE36-BCC7CF4E3DC5}" presName="rootComposite" presStyleCnt="0"/>
      <dgm:spPr/>
    </dgm:pt>
    <dgm:pt modelId="{3C25A957-6A7A-467A-BD60-EFCB56FF6172}" type="pres">
      <dgm:prSet presAssocID="{8665726D-A5D5-4828-AE36-BCC7CF4E3DC5}" presName="rootText" presStyleLbl="node1" presStyleIdx="1" presStyleCnt="3" custLinFactX="48485" custLinFactNeighborX="100000" custLinFactNeighborY="2704"/>
      <dgm:spPr/>
      <dgm:t>
        <a:bodyPr/>
        <a:lstStyle/>
        <a:p>
          <a:endParaRPr lang="en-US"/>
        </a:p>
      </dgm:t>
    </dgm:pt>
    <dgm:pt modelId="{8590129F-D98D-4643-BF4D-48F51F396C1C}" type="pres">
      <dgm:prSet presAssocID="{8665726D-A5D5-4828-AE36-BCC7CF4E3DC5}" presName="rootConnector" presStyleLbl="node1" presStyleIdx="1" presStyleCnt="3"/>
      <dgm:spPr/>
      <dgm:t>
        <a:bodyPr/>
        <a:lstStyle/>
        <a:p>
          <a:endParaRPr lang="en-US"/>
        </a:p>
      </dgm:t>
    </dgm:pt>
    <dgm:pt modelId="{5179B619-69CE-401A-9885-9BE7CDAF2FEB}" type="pres">
      <dgm:prSet presAssocID="{8665726D-A5D5-4828-AE36-BCC7CF4E3DC5}" presName="childShape" presStyleCnt="0"/>
      <dgm:spPr/>
    </dgm:pt>
    <dgm:pt modelId="{8BF67B79-0A9F-4262-87A7-FE20129D8B79}" type="pres">
      <dgm:prSet presAssocID="{63B8E055-0310-49C0-AF83-34ECF6C02804}" presName="root" presStyleCnt="0"/>
      <dgm:spPr/>
    </dgm:pt>
    <dgm:pt modelId="{9BB05D49-C210-4613-8490-E385DBB552B9}" type="pres">
      <dgm:prSet presAssocID="{63B8E055-0310-49C0-AF83-34ECF6C02804}" presName="rootComposite" presStyleCnt="0"/>
      <dgm:spPr/>
    </dgm:pt>
    <dgm:pt modelId="{557FC433-7AC4-463C-B719-449981A68438}" type="pres">
      <dgm:prSet presAssocID="{63B8E055-0310-49C0-AF83-34ECF6C02804}" presName="rootText" presStyleLbl="node1" presStyleIdx="2" presStyleCnt="3" custLinFactX="-4200" custLinFactNeighborX="-100000" custLinFactNeighborY="2704"/>
      <dgm:spPr/>
      <dgm:t>
        <a:bodyPr/>
        <a:lstStyle/>
        <a:p>
          <a:endParaRPr lang="en-US"/>
        </a:p>
      </dgm:t>
    </dgm:pt>
    <dgm:pt modelId="{880E68D9-11B1-4804-B7A3-B9570465267F}" type="pres">
      <dgm:prSet presAssocID="{63B8E055-0310-49C0-AF83-34ECF6C02804}" presName="rootConnector" presStyleLbl="node1" presStyleIdx="2" presStyleCnt="3"/>
      <dgm:spPr/>
      <dgm:t>
        <a:bodyPr/>
        <a:lstStyle/>
        <a:p>
          <a:endParaRPr lang="en-US"/>
        </a:p>
      </dgm:t>
    </dgm:pt>
    <dgm:pt modelId="{59E2C4C4-F6D4-4D59-93BC-9CBB80FAE771}" type="pres">
      <dgm:prSet presAssocID="{63B8E055-0310-49C0-AF83-34ECF6C02804}" presName="childShape" presStyleCnt="0"/>
      <dgm:spPr/>
    </dgm:pt>
    <dgm:pt modelId="{F6ED0997-8038-4EFD-B6C1-3E6A2BDF70F2}" type="pres">
      <dgm:prSet presAssocID="{11B0177A-7653-4CD3-84F4-215C7CEED5B8}" presName="Name13" presStyleLbl="parChTrans1D2" presStyleIdx="1" presStyleCnt="3"/>
      <dgm:spPr/>
      <dgm:t>
        <a:bodyPr/>
        <a:lstStyle/>
        <a:p>
          <a:endParaRPr lang="en-US"/>
        </a:p>
      </dgm:t>
    </dgm:pt>
    <dgm:pt modelId="{A9881A61-AD07-475E-8691-2A4E0F58D58D}" type="pres">
      <dgm:prSet presAssocID="{EF8F87C7-68CF-417A-A587-46039066CCBB}" presName="childText" presStyleLbl="bgAcc1" presStyleIdx="1" presStyleCnt="3" custScaleX="205856" custScaleY="125777" custLinFactX="-14208" custLinFactNeighborX="-100000" custLinFactNeighborY="17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11E10B-ACE6-49CB-93D9-29C93C8AA2D9}" type="pres">
      <dgm:prSet presAssocID="{3E08BE13-21F1-4971-A03C-C0AF35FD2FF2}" presName="Name13" presStyleLbl="parChTrans1D2" presStyleIdx="2" presStyleCnt="3"/>
      <dgm:spPr/>
      <dgm:t>
        <a:bodyPr/>
        <a:lstStyle/>
        <a:p>
          <a:endParaRPr lang="en-US"/>
        </a:p>
      </dgm:t>
    </dgm:pt>
    <dgm:pt modelId="{09F75811-5322-403E-865B-5768038EFC21}" type="pres">
      <dgm:prSet presAssocID="{8AE0DEE0-BF99-4AE5-BB6D-E95F1C501E1A}" presName="childText" presStyleLbl="bgAcc1" presStyleIdx="2" presStyleCnt="3" custScaleX="208706" custScaleY="156122" custLinFactX="-14801" custLinFactNeighborX="-100000" custLinFactNeighborY="-29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C3E8DEC-2289-46DF-B1C7-776D9F668EBE}" type="presOf" srcId="{E2A06427-0840-4092-9E7D-E9AA75DFBFD7}" destId="{9CEA0C63-0E3F-49E0-9008-576E9DDE07DC}" srcOrd="0" destOrd="0" presId="urn:microsoft.com/office/officeart/2005/8/layout/hierarchy3"/>
    <dgm:cxn modelId="{5C311020-37B5-4C59-BB1C-8E3D6155005F}" type="presOf" srcId="{63B8E055-0310-49C0-AF83-34ECF6C02804}" destId="{557FC433-7AC4-463C-B719-449981A68438}" srcOrd="0" destOrd="0" presId="urn:microsoft.com/office/officeart/2005/8/layout/hierarchy3"/>
    <dgm:cxn modelId="{FB40E1D4-B49E-4317-B1A9-CA923F1DECE1}" type="presOf" srcId="{1C2DF64D-6800-46CB-8421-45A549F55B18}" destId="{E637DDAF-B45F-42A6-9DE6-BE8EDE7BA5D0}" srcOrd="0" destOrd="0" presId="urn:microsoft.com/office/officeart/2005/8/layout/hierarchy3"/>
    <dgm:cxn modelId="{DF081302-748A-48F5-8E2B-BA6CB09EF74A}" type="presOf" srcId="{3E08BE13-21F1-4971-A03C-C0AF35FD2FF2}" destId="{1511E10B-ACE6-49CB-93D9-29C93C8AA2D9}" srcOrd="0" destOrd="0" presId="urn:microsoft.com/office/officeart/2005/8/layout/hierarchy3"/>
    <dgm:cxn modelId="{28EE9292-C7F5-4253-84B5-9CE6893A61B5}" srcId="{63B8E055-0310-49C0-AF83-34ECF6C02804}" destId="{8AE0DEE0-BF99-4AE5-BB6D-E95F1C501E1A}" srcOrd="1" destOrd="0" parTransId="{3E08BE13-21F1-4971-A03C-C0AF35FD2FF2}" sibTransId="{061CAD3E-48D8-46DC-80A5-B51C2182234C}"/>
    <dgm:cxn modelId="{E6A6B3F6-31D6-4CB8-B5A6-59481F77DFFA}" type="presOf" srcId="{1C2DF64D-6800-46CB-8421-45A549F55B18}" destId="{D4BC6DF1-15D6-40E5-AAB0-E61E14A891C6}" srcOrd="1" destOrd="0" presId="urn:microsoft.com/office/officeart/2005/8/layout/hierarchy3"/>
    <dgm:cxn modelId="{67EA12A4-853A-4F1A-8C8B-79363C650A1C}" type="presOf" srcId="{11B0177A-7653-4CD3-84F4-215C7CEED5B8}" destId="{F6ED0997-8038-4EFD-B6C1-3E6A2BDF70F2}" srcOrd="0" destOrd="0" presId="urn:microsoft.com/office/officeart/2005/8/layout/hierarchy3"/>
    <dgm:cxn modelId="{438EFC8A-CB9D-4FBC-9790-CD3836B5E922}" type="presOf" srcId="{8AE0DEE0-BF99-4AE5-BB6D-E95F1C501E1A}" destId="{09F75811-5322-403E-865B-5768038EFC21}" srcOrd="0" destOrd="0" presId="urn:microsoft.com/office/officeart/2005/8/layout/hierarchy3"/>
    <dgm:cxn modelId="{04EF28A9-60FF-426C-812C-98BFDE066321}" srcId="{63B8E055-0310-49C0-AF83-34ECF6C02804}" destId="{EF8F87C7-68CF-417A-A587-46039066CCBB}" srcOrd="0" destOrd="0" parTransId="{11B0177A-7653-4CD3-84F4-215C7CEED5B8}" sibTransId="{84E27473-6528-4564-B059-A4868DD2CBBD}"/>
    <dgm:cxn modelId="{0CD3F0BB-5F59-4D65-9B45-D3B75AD80E2F}" srcId="{BE5D1D82-6E99-44CD-A024-EEBD85A0F189}" destId="{8665726D-A5D5-4828-AE36-BCC7CF4E3DC5}" srcOrd="1" destOrd="0" parTransId="{B5DD67C8-9C03-45BE-9D45-06C237870CF9}" sibTransId="{8936B02D-7E45-4D5E-B092-2DD43983AC81}"/>
    <dgm:cxn modelId="{01A3C282-1897-4674-9D58-F9089258EBC6}" type="presOf" srcId="{37F0046D-BAE7-42ED-AFCA-072C119996F6}" destId="{48CFE151-6F01-47DC-B7A6-5C7A14DF6937}" srcOrd="0" destOrd="0" presId="urn:microsoft.com/office/officeart/2005/8/layout/hierarchy3"/>
    <dgm:cxn modelId="{27EFE446-FFDA-4C24-86BF-7A52835B191F}" srcId="{1C2DF64D-6800-46CB-8421-45A549F55B18}" destId="{37F0046D-BAE7-42ED-AFCA-072C119996F6}" srcOrd="0" destOrd="0" parTransId="{E2A06427-0840-4092-9E7D-E9AA75DFBFD7}" sibTransId="{E6A73DCB-FF8D-4368-B223-079FAAC63460}"/>
    <dgm:cxn modelId="{2915E9B8-D341-4D36-820E-8015FA413530}" type="presOf" srcId="{8665726D-A5D5-4828-AE36-BCC7CF4E3DC5}" destId="{8590129F-D98D-4643-BF4D-48F51F396C1C}" srcOrd="1" destOrd="0" presId="urn:microsoft.com/office/officeart/2005/8/layout/hierarchy3"/>
    <dgm:cxn modelId="{CA8D1F0B-1C64-4C26-B6EF-E6EB22EA0F26}" type="presOf" srcId="{63B8E055-0310-49C0-AF83-34ECF6C02804}" destId="{880E68D9-11B1-4804-B7A3-B9570465267F}" srcOrd="1" destOrd="0" presId="urn:microsoft.com/office/officeart/2005/8/layout/hierarchy3"/>
    <dgm:cxn modelId="{74244FDD-E93E-4EBC-83AD-8BD1F8E46E6D}" type="presOf" srcId="{EF8F87C7-68CF-417A-A587-46039066CCBB}" destId="{A9881A61-AD07-475E-8691-2A4E0F58D58D}" srcOrd="0" destOrd="0" presId="urn:microsoft.com/office/officeart/2005/8/layout/hierarchy3"/>
    <dgm:cxn modelId="{3EB53747-51E5-4F21-8418-1C905121A572}" srcId="{BE5D1D82-6E99-44CD-A024-EEBD85A0F189}" destId="{1C2DF64D-6800-46CB-8421-45A549F55B18}" srcOrd="0" destOrd="0" parTransId="{4D191F09-C12D-4E11-94E0-F698F7756B01}" sibTransId="{78A362F7-3CB8-4637-B731-4FDB71E1FDB8}"/>
    <dgm:cxn modelId="{FCF9B248-C9A5-4A91-94F7-3470C0191F79}" srcId="{BE5D1D82-6E99-44CD-A024-EEBD85A0F189}" destId="{63B8E055-0310-49C0-AF83-34ECF6C02804}" srcOrd="2" destOrd="0" parTransId="{13E58C6F-A1A7-491B-978F-32783EE2DFCF}" sibTransId="{C646CA9D-277A-4FFF-9AF8-CB9F3C0DBCCB}"/>
    <dgm:cxn modelId="{4DD9E56E-0995-4659-83DD-4BEC005CBCEF}" type="presOf" srcId="{8665726D-A5D5-4828-AE36-BCC7CF4E3DC5}" destId="{3C25A957-6A7A-467A-BD60-EFCB56FF6172}" srcOrd="0" destOrd="0" presId="urn:microsoft.com/office/officeart/2005/8/layout/hierarchy3"/>
    <dgm:cxn modelId="{FDE58F9D-F864-4541-B176-8B9DE8CB22DC}" type="presOf" srcId="{BE5D1D82-6E99-44CD-A024-EEBD85A0F189}" destId="{61190B6F-ECF6-4AD2-A34B-66398CA5D020}" srcOrd="0" destOrd="0" presId="urn:microsoft.com/office/officeart/2005/8/layout/hierarchy3"/>
    <dgm:cxn modelId="{FA6531EE-EC44-4C81-88A3-D4FDBC6D9A0A}" type="presParOf" srcId="{61190B6F-ECF6-4AD2-A34B-66398CA5D020}" destId="{5858AC34-8B1F-48C4-9223-D06B987EC434}" srcOrd="0" destOrd="0" presId="urn:microsoft.com/office/officeart/2005/8/layout/hierarchy3"/>
    <dgm:cxn modelId="{13E5DB68-EEF7-4A49-8046-F56A1C388EF5}" type="presParOf" srcId="{5858AC34-8B1F-48C4-9223-D06B987EC434}" destId="{762E71D4-111C-4FE6-82C3-1BF0C967F33F}" srcOrd="0" destOrd="0" presId="urn:microsoft.com/office/officeart/2005/8/layout/hierarchy3"/>
    <dgm:cxn modelId="{52F328E6-45BA-4D96-8FA8-6D1DE34F5150}" type="presParOf" srcId="{762E71D4-111C-4FE6-82C3-1BF0C967F33F}" destId="{E637DDAF-B45F-42A6-9DE6-BE8EDE7BA5D0}" srcOrd="0" destOrd="0" presId="urn:microsoft.com/office/officeart/2005/8/layout/hierarchy3"/>
    <dgm:cxn modelId="{ABF75116-7091-4105-A18F-B856159349B5}" type="presParOf" srcId="{762E71D4-111C-4FE6-82C3-1BF0C967F33F}" destId="{D4BC6DF1-15D6-40E5-AAB0-E61E14A891C6}" srcOrd="1" destOrd="0" presId="urn:microsoft.com/office/officeart/2005/8/layout/hierarchy3"/>
    <dgm:cxn modelId="{408DA7F9-182B-42EF-BFED-7A764236C424}" type="presParOf" srcId="{5858AC34-8B1F-48C4-9223-D06B987EC434}" destId="{6C3A3475-A4E1-46EE-89D1-0C48382E5866}" srcOrd="1" destOrd="0" presId="urn:microsoft.com/office/officeart/2005/8/layout/hierarchy3"/>
    <dgm:cxn modelId="{7746093B-337A-4B07-B123-07DAE1BE6BEB}" type="presParOf" srcId="{6C3A3475-A4E1-46EE-89D1-0C48382E5866}" destId="{9CEA0C63-0E3F-49E0-9008-576E9DDE07DC}" srcOrd="0" destOrd="0" presId="urn:microsoft.com/office/officeart/2005/8/layout/hierarchy3"/>
    <dgm:cxn modelId="{A983588F-9410-4D1B-A585-0F3215EBF331}" type="presParOf" srcId="{6C3A3475-A4E1-46EE-89D1-0C48382E5866}" destId="{48CFE151-6F01-47DC-B7A6-5C7A14DF6937}" srcOrd="1" destOrd="0" presId="urn:microsoft.com/office/officeart/2005/8/layout/hierarchy3"/>
    <dgm:cxn modelId="{32F69425-E873-4710-88B3-4E02BE94F5AC}" type="presParOf" srcId="{61190B6F-ECF6-4AD2-A34B-66398CA5D020}" destId="{48332594-C262-4209-8CBE-FBDC27B5284B}" srcOrd="1" destOrd="0" presId="urn:microsoft.com/office/officeart/2005/8/layout/hierarchy3"/>
    <dgm:cxn modelId="{EC6782BD-2342-4326-87C9-E42E55E4C24E}" type="presParOf" srcId="{48332594-C262-4209-8CBE-FBDC27B5284B}" destId="{F4DFAE2C-6CF7-4FB0-BEE5-B47B935E59C9}" srcOrd="0" destOrd="0" presId="urn:microsoft.com/office/officeart/2005/8/layout/hierarchy3"/>
    <dgm:cxn modelId="{FAEED210-01F8-4B53-A51E-4B7A82F7A67C}" type="presParOf" srcId="{F4DFAE2C-6CF7-4FB0-BEE5-B47B935E59C9}" destId="{3C25A957-6A7A-467A-BD60-EFCB56FF6172}" srcOrd="0" destOrd="0" presId="urn:microsoft.com/office/officeart/2005/8/layout/hierarchy3"/>
    <dgm:cxn modelId="{204AC56C-48CA-4583-8FB2-00B398E97CAE}" type="presParOf" srcId="{F4DFAE2C-6CF7-4FB0-BEE5-B47B935E59C9}" destId="{8590129F-D98D-4643-BF4D-48F51F396C1C}" srcOrd="1" destOrd="0" presId="urn:microsoft.com/office/officeart/2005/8/layout/hierarchy3"/>
    <dgm:cxn modelId="{BA5A3F04-6E76-4263-A084-BDA937F0AD97}" type="presParOf" srcId="{48332594-C262-4209-8CBE-FBDC27B5284B}" destId="{5179B619-69CE-401A-9885-9BE7CDAF2FEB}" srcOrd="1" destOrd="0" presId="urn:microsoft.com/office/officeart/2005/8/layout/hierarchy3"/>
    <dgm:cxn modelId="{1B8BFCD0-007B-43A6-AFC1-0279FA33C431}" type="presParOf" srcId="{61190B6F-ECF6-4AD2-A34B-66398CA5D020}" destId="{8BF67B79-0A9F-4262-87A7-FE20129D8B79}" srcOrd="2" destOrd="0" presId="urn:microsoft.com/office/officeart/2005/8/layout/hierarchy3"/>
    <dgm:cxn modelId="{42920C38-784C-4DE9-8718-9FDF2BD6F46C}" type="presParOf" srcId="{8BF67B79-0A9F-4262-87A7-FE20129D8B79}" destId="{9BB05D49-C210-4613-8490-E385DBB552B9}" srcOrd="0" destOrd="0" presId="urn:microsoft.com/office/officeart/2005/8/layout/hierarchy3"/>
    <dgm:cxn modelId="{A58F4314-F6E5-4973-9FB7-03321B84167C}" type="presParOf" srcId="{9BB05D49-C210-4613-8490-E385DBB552B9}" destId="{557FC433-7AC4-463C-B719-449981A68438}" srcOrd="0" destOrd="0" presId="urn:microsoft.com/office/officeart/2005/8/layout/hierarchy3"/>
    <dgm:cxn modelId="{A8814A7F-1BBB-4FF0-A3C9-ABC10F6F9574}" type="presParOf" srcId="{9BB05D49-C210-4613-8490-E385DBB552B9}" destId="{880E68D9-11B1-4804-B7A3-B9570465267F}" srcOrd="1" destOrd="0" presId="urn:microsoft.com/office/officeart/2005/8/layout/hierarchy3"/>
    <dgm:cxn modelId="{E5CACA81-2AA8-4702-AF0A-BC5D8C90B835}" type="presParOf" srcId="{8BF67B79-0A9F-4262-87A7-FE20129D8B79}" destId="{59E2C4C4-F6D4-4D59-93BC-9CBB80FAE771}" srcOrd="1" destOrd="0" presId="urn:microsoft.com/office/officeart/2005/8/layout/hierarchy3"/>
    <dgm:cxn modelId="{1BE8467C-BD7B-4C3D-976F-73FB796B2CEA}" type="presParOf" srcId="{59E2C4C4-F6D4-4D59-93BC-9CBB80FAE771}" destId="{F6ED0997-8038-4EFD-B6C1-3E6A2BDF70F2}" srcOrd="0" destOrd="0" presId="urn:microsoft.com/office/officeart/2005/8/layout/hierarchy3"/>
    <dgm:cxn modelId="{D54FE4BA-0A05-497F-AEED-24D588DAA6F6}" type="presParOf" srcId="{59E2C4C4-F6D4-4D59-93BC-9CBB80FAE771}" destId="{A9881A61-AD07-475E-8691-2A4E0F58D58D}" srcOrd="1" destOrd="0" presId="urn:microsoft.com/office/officeart/2005/8/layout/hierarchy3"/>
    <dgm:cxn modelId="{00A7401A-00D1-4D01-8A3C-7704D44CA3BF}" type="presParOf" srcId="{59E2C4C4-F6D4-4D59-93BC-9CBB80FAE771}" destId="{1511E10B-ACE6-49CB-93D9-29C93C8AA2D9}" srcOrd="2" destOrd="0" presId="urn:microsoft.com/office/officeart/2005/8/layout/hierarchy3"/>
    <dgm:cxn modelId="{37EE6B30-D80E-41C7-B18E-C2720652C89C}" type="presParOf" srcId="{59E2C4C4-F6D4-4D59-93BC-9CBB80FAE771}" destId="{09F75811-5322-403E-865B-5768038EFC21}" srcOrd="3" destOrd="0" presId="urn:microsoft.com/office/officeart/2005/8/layout/hierarchy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244B0-870E-4D38-AC99-920F5727B4BD}" type="datetimeFigureOut">
              <a:rPr lang="en-US" smtClean="0"/>
              <a:t>11/30/2013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AC5DA-7428-4E9E-8A3F-2E201E8F46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244B0-870E-4D38-AC99-920F5727B4BD}" type="datetimeFigureOut">
              <a:rPr lang="en-US" smtClean="0"/>
              <a:t>11/30/2013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AC5DA-7428-4E9E-8A3F-2E201E8F46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244B0-870E-4D38-AC99-920F5727B4BD}" type="datetimeFigureOut">
              <a:rPr lang="en-US" smtClean="0"/>
              <a:t>11/30/2013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AC5DA-7428-4E9E-8A3F-2E201E8F46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244B0-870E-4D38-AC99-920F5727B4BD}" type="datetimeFigureOut">
              <a:rPr lang="en-US" smtClean="0"/>
              <a:t>11/30/2013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AC5DA-7428-4E9E-8A3F-2E201E8F46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244B0-870E-4D38-AC99-920F5727B4BD}" type="datetimeFigureOut">
              <a:rPr lang="en-US" smtClean="0"/>
              <a:t>11/30/2013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AC5DA-7428-4E9E-8A3F-2E201E8F46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244B0-870E-4D38-AC99-920F5727B4BD}" type="datetimeFigureOut">
              <a:rPr lang="en-US" smtClean="0"/>
              <a:t>11/30/2013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AC5DA-7428-4E9E-8A3F-2E201E8F46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244B0-870E-4D38-AC99-920F5727B4BD}" type="datetimeFigureOut">
              <a:rPr lang="en-US" smtClean="0"/>
              <a:t>11/30/2013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AC5DA-7428-4E9E-8A3F-2E201E8F46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244B0-870E-4D38-AC99-920F5727B4BD}" type="datetimeFigureOut">
              <a:rPr lang="en-US" smtClean="0"/>
              <a:t>11/30/2013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AC5DA-7428-4E9E-8A3F-2E201E8F46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244B0-870E-4D38-AC99-920F5727B4BD}" type="datetimeFigureOut">
              <a:rPr lang="en-US" smtClean="0"/>
              <a:t>11/30/2013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AC5DA-7428-4E9E-8A3F-2E201E8F46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244B0-870E-4D38-AC99-920F5727B4BD}" type="datetimeFigureOut">
              <a:rPr lang="en-US" smtClean="0"/>
              <a:t>11/30/2013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AC5DA-7428-4E9E-8A3F-2E201E8F46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244B0-870E-4D38-AC99-920F5727B4BD}" type="datetimeFigureOut">
              <a:rPr lang="en-US" smtClean="0"/>
              <a:t>11/30/2013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AC5DA-7428-4E9E-8A3F-2E201E8F46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3244B0-870E-4D38-AC99-920F5727B4BD}" type="datetimeFigureOut">
              <a:rPr lang="en-US" smtClean="0"/>
              <a:t>11/30/2013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AC5DA-7428-4E9E-8A3F-2E201E8F46A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6425" cy="1447800"/>
          </a:xfrm>
        </p:spPr>
        <p:txBody>
          <a:bodyPr/>
          <a:lstStyle/>
          <a:p>
            <a:r>
              <a:rPr lang="mn-MN" sz="4400" b="1" i="1" dirty="0" smtClean="0">
                <a:solidFill>
                  <a:srgbClr val="002060"/>
                </a:solidFill>
              </a:rPr>
              <a:t>Татварын төрөл юунаас шалтгаалах вэ?</a:t>
            </a:r>
            <a:endParaRPr lang="en-US" sz="4400" b="1" i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613" y="1981200"/>
            <a:ext cx="8226425" cy="4144963"/>
          </a:xfrm>
        </p:spPr>
        <p:txBody>
          <a:bodyPr/>
          <a:lstStyle/>
          <a:p>
            <a:r>
              <a:rPr lang="mn-MN" sz="3200" dirty="0" smtClean="0">
                <a:solidFill>
                  <a:srgbClr val="002060"/>
                </a:solidFill>
              </a:rPr>
              <a:t>Тухайн орны нийгэм, эдийн засгийн байдал</a:t>
            </a:r>
          </a:p>
          <a:p>
            <a:r>
              <a:rPr lang="mn-MN" sz="3200" dirty="0" smtClean="0">
                <a:solidFill>
                  <a:srgbClr val="002060"/>
                </a:solidFill>
              </a:rPr>
              <a:t>Ёс заншил, өв уламжлал</a:t>
            </a:r>
          </a:p>
          <a:p>
            <a:r>
              <a:rPr lang="mn-MN" sz="3200" dirty="0" smtClean="0">
                <a:solidFill>
                  <a:srgbClr val="002060"/>
                </a:solidFill>
              </a:rPr>
              <a:t>Ард иргэдийн амьжиргааны түвшин</a:t>
            </a:r>
          </a:p>
          <a:p>
            <a:r>
              <a:rPr lang="mn-MN" sz="3200" dirty="0" smtClean="0">
                <a:solidFill>
                  <a:srgbClr val="002060"/>
                </a:solidFill>
              </a:rPr>
              <a:t>Төр засгийн бодлогоос шалтгаална.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3" y="533400"/>
            <a:ext cx="8226425" cy="1371600"/>
          </a:xfrm>
        </p:spPr>
        <p:txBody>
          <a:bodyPr>
            <a:normAutofit fontScale="90000"/>
          </a:bodyPr>
          <a:lstStyle/>
          <a:p>
            <a:r>
              <a:rPr lang="mn-MN" sz="4400" b="1" i="1" dirty="0" smtClean="0">
                <a:solidFill>
                  <a:srgbClr val="002060"/>
                </a:solidFill>
              </a:rPr>
              <a:t>Манай улсад хэдэн төрлийн татвар байна вэ?</a:t>
            </a:r>
            <a:endParaRPr lang="en-US" sz="4400" b="1" i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613" y="2133600"/>
            <a:ext cx="8226425" cy="3992563"/>
          </a:xfrm>
        </p:spPr>
        <p:txBody>
          <a:bodyPr/>
          <a:lstStyle/>
          <a:p>
            <a:pPr algn="just"/>
            <a:r>
              <a:rPr lang="mn-MN" sz="3200" dirty="0" smtClean="0">
                <a:solidFill>
                  <a:srgbClr val="002060"/>
                </a:solidFill>
              </a:rPr>
              <a:t>Манай улсад одоо 14 төрлийн албан татвар, 4 төрлийн төлбөр, 4 төрлийн хураамж нийтдээ 22 төрлийн татвар хүчин төгөлдөр мөрдөгдөж байна.</a:t>
            </a:r>
            <a:endParaRPr lang="en-US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sz="4400" b="1" i="1" dirty="0" smtClean="0">
                <a:solidFill>
                  <a:srgbClr val="002060"/>
                </a:solidFill>
              </a:rPr>
              <a:t>Орлогын албан татварт</a:t>
            </a:r>
            <a:endParaRPr lang="en-US" sz="4400" b="1" i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613" y="1828800"/>
            <a:ext cx="8226425" cy="4297363"/>
          </a:xfrm>
        </p:spPr>
        <p:txBody>
          <a:bodyPr/>
          <a:lstStyle/>
          <a:p>
            <a:r>
              <a:rPr lang="mn-MN" sz="3200" dirty="0" smtClean="0">
                <a:solidFill>
                  <a:srgbClr val="002060"/>
                </a:solidFill>
              </a:rPr>
              <a:t>Аж ахуйн нэгжийн орлогын албан татвар</a:t>
            </a:r>
          </a:p>
          <a:p>
            <a:r>
              <a:rPr lang="mn-MN" sz="3200" dirty="0" smtClean="0">
                <a:solidFill>
                  <a:srgbClr val="002060"/>
                </a:solidFill>
              </a:rPr>
              <a:t>Хувь хүний орлогын албан татвар </a:t>
            </a:r>
          </a:p>
          <a:p>
            <a:r>
              <a:rPr lang="mn-MN" sz="3200" dirty="0" smtClean="0">
                <a:solidFill>
                  <a:srgbClr val="002060"/>
                </a:solidFill>
              </a:rPr>
              <a:t>Нийгмийн даатгалын шимтгэл</a:t>
            </a:r>
            <a:endParaRPr lang="en-US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sz="4400" b="1" i="1" dirty="0" smtClean="0">
                <a:solidFill>
                  <a:srgbClr val="002060"/>
                </a:solidFill>
              </a:rPr>
              <a:t>Хөрөнгийн татварт</a:t>
            </a:r>
            <a:endParaRPr lang="en-US" sz="4400" b="1" i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613" y="1752600"/>
            <a:ext cx="8226425" cy="4373563"/>
          </a:xfrm>
        </p:spPr>
        <p:txBody>
          <a:bodyPr/>
          <a:lstStyle/>
          <a:p>
            <a:r>
              <a:rPr lang="mn-MN" sz="3200" dirty="0" smtClean="0">
                <a:solidFill>
                  <a:srgbClr val="002060"/>
                </a:solidFill>
              </a:rPr>
              <a:t>Үл хөдлөх эд хөрөнгийн албан татвар</a:t>
            </a:r>
          </a:p>
          <a:p>
            <a:r>
              <a:rPr lang="mn-MN" sz="3200" dirty="0" smtClean="0">
                <a:solidFill>
                  <a:srgbClr val="002060"/>
                </a:solidFill>
              </a:rPr>
              <a:t>Хөдлөх хөрөнгийн албан татвар</a:t>
            </a:r>
          </a:p>
          <a:p>
            <a:pPr>
              <a:buNone/>
            </a:pPr>
            <a:r>
              <a:rPr lang="mn-MN" sz="3200" dirty="0">
                <a:solidFill>
                  <a:srgbClr val="002060"/>
                </a:solidFill>
              </a:rPr>
              <a:t>	</a:t>
            </a:r>
            <a:r>
              <a:rPr lang="mn-MN" sz="3200" dirty="0" smtClean="0">
                <a:solidFill>
                  <a:srgbClr val="002060"/>
                </a:solidFill>
              </a:rPr>
              <a:t>	- Бууны албан татвар</a:t>
            </a:r>
          </a:p>
          <a:p>
            <a:pPr>
              <a:buNone/>
            </a:pPr>
            <a:r>
              <a:rPr lang="mn-MN" sz="3200" dirty="0">
                <a:solidFill>
                  <a:srgbClr val="002060"/>
                </a:solidFill>
              </a:rPr>
              <a:t>	</a:t>
            </a:r>
            <a:r>
              <a:rPr lang="mn-MN" sz="3200" dirty="0" smtClean="0">
                <a:solidFill>
                  <a:srgbClr val="002060"/>
                </a:solidFill>
              </a:rPr>
              <a:t>	- Автотээврийн болон өөрөө явагч 	  хэрэгслийн албан татвар</a:t>
            </a:r>
            <a:endParaRPr lang="en-US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sz="4400" b="1" i="1" dirty="0" smtClean="0">
                <a:solidFill>
                  <a:srgbClr val="002060"/>
                </a:solidFill>
              </a:rPr>
              <a:t>Хэрэглээний татварт</a:t>
            </a:r>
            <a:endParaRPr lang="en-US" sz="4400" b="1" i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613" y="1752600"/>
            <a:ext cx="8226425" cy="4373563"/>
          </a:xfrm>
        </p:spPr>
        <p:txBody>
          <a:bodyPr/>
          <a:lstStyle/>
          <a:p>
            <a:r>
              <a:rPr lang="mn-MN" sz="3200" dirty="0" smtClean="0">
                <a:solidFill>
                  <a:srgbClr val="002060"/>
                </a:solidFill>
              </a:rPr>
              <a:t>Онцгой албан татвар</a:t>
            </a:r>
          </a:p>
          <a:p>
            <a:r>
              <a:rPr lang="mn-MN" sz="3200" dirty="0" smtClean="0">
                <a:solidFill>
                  <a:srgbClr val="002060"/>
                </a:solidFill>
              </a:rPr>
              <a:t>Нэмэгдсэн өртгийн албан татвар</a:t>
            </a:r>
          </a:p>
          <a:p>
            <a:r>
              <a:rPr lang="mn-MN" sz="3200" dirty="0" smtClean="0">
                <a:solidFill>
                  <a:srgbClr val="002060"/>
                </a:solidFill>
              </a:rPr>
              <a:t>Гаалийн албан татвар</a:t>
            </a:r>
          </a:p>
          <a:p>
            <a:r>
              <a:rPr lang="mn-MN" sz="3200" dirty="0" smtClean="0">
                <a:solidFill>
                  <a:srgbClr val="002060"/>
                </a:solidFill>
              </a:rPr>
              <a:t>Автобензин, дизелийн түлшний албан татвар</a:t>
            </a:r>
          </a:p>
          <a:p>
            <a:r>
              <a:rPr lang="mn-MN" sz="3200" dirty="0" smtClean="0">
                <a:solidFill>
                  <a:srgbClr val="002060"/>
                </a:solidFill>
              </a:rPr>
              <a:t>Байгалийн нөөц ашигласны төлбөр, хураамжууд</a:t>
            </a:r>
            <a:endParaRPr lang="en-US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066800" y="1066800"/>
            <a:ext cx="7313612" cy="1470025"/>
          </a:xfrm>
        </p:spPr>
        <p:txBody>
          <a:bodyPr>
            <a:prstTxWarp prst="textPlain">
              <a:avLst/>
            </a:prstTxWarp>
          </a:bodyPr>
          <a:lstStyle/>
          <a:p>
            <a:r>
              <a:rPr lang="mn-MN" sz="4400" b="1" dirty="0" smtClean="0">
                <a:solidFill>
                  <a:srgbClr val="002060"/>
                </a:solidFill>
              </a:rPr>
              <a:t>Татварын зорилго</a:t>
            </a:r>
            <a:endParaRPr lang="en-US" sz="4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sz="4400" b="1" i="1" dirty="0" smtClean="0">
                <a:solidFill>
                  <a:srgbClr val="002060"/>
                </a:solidFill>
              </a:rPr>
              <a:t>Татварын зорилго</a:t>
            </a:r>
            <a:endParaRPr lang="en-US" sz="4400" b="1" i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mn-MN" sz="3200" dirty="0" smtClean="0">
                <a:solidFill>
                  <a:srgbClr val="002060"/>
                </a:solidFill>
              </a:rPr>
              <a:t>Татвар нь төсвийн орлогыг бүрдүүлэх зорилготой гэсэн ойлголт нийгмийн сэтгэл зүйд байдаг.</a:t>
            </a:r>
          </a:p>
          <a:p>
            <a:pPr>
              <a:buNone/>
            </a:pPr>
            <a:endParaRPr lang="mn-MN" sz="3200" dirty="0" smtClean="0">
              <a:solidFill>
                <a:srgbClr val="002060"/>
              </a:solidFill>
            </a:endParaRPr>
          </a:p>
          <a:p>
            <a:r>
              <a:rPr lang="mn-MN" sz="3200" dirty="0" smtClean="0">
                <a:solidFill>
                  <a:srgbClr val="002060"/>
                </a:solidFill>
              </a:rPr>
              <a:t>Татвар нь төсвийн орлогыг бүрдүүлэх зорилго агуулдаг ч тэр нь үндсэн зорилго нь биш юм. Татварын төрөл тус бүр нь өөрийн зорилготой. Жн:</a:t>
            </a:r>
            <a:endParaRPr lang="en-US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226425" cy="1401762"/>
          </a:xfrm>
        </p:spPr>
        <p:txBody>
          <a:bodyPr/>
          <a:lstStyle/>
          <a:p>
            <a:r>
              <a:rPr lang="mn-MN" sz="4400" b="1" i="1" dirty="0" smtClean="0">
                <a:solidFill>
                  <a:srgbClr val="002060"/>
                </a:solidFill>
              </a:rPr>
              <a:t>Орлогын татварын зорилго</a:t>
            </a:r>
            <a:endParaRPr lang="en-US" sz="4400" b="1" i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613" y="2209800"/>
            <a:ext cx="8226425" cy="3916363"/>
          </a:xfrm>
        </p:spPr>
        <p:txBody>
          <a:bodyPr/>
          <a:lstStyle/>
          <a:p>
            <a:r>
              <a:rPr lang="mn-MN" sz="3200" dirty="0" smtClean="0">
                <a:solidFill>
                  <a:srgbClr val="002060"/>
                </a:solidFill>
              </a:rPr>
              <a:t>Их орлоготой хувь хүнээс өндөр, бага орлоготой хувь хүнээс бага татвар авах замаар орлогын түвшинг жигдрүүлж, баян хоосоны ялгааг багасгах. </a:t>
            </a:r>
            <a:endParaRPr lang="en-US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3" y="274638"/>
            <a:ext cx="8226425" cy="1630362"/>
          </a:xfrm>
        </p:spPr>
        <p:txBody>
          <a:bodyPr/>
          <a:lstStyle/>
          <a:p>
            <a:r>
              <a:rPr lang="mn-MN" sz="4400" b="1" i="1" dirty="0" smtClean="0">
                <a:solidFill>
                  <a:srgbClr val="002060"/>
                </a:solidFill>
              </a:rPr>
              <a:t>Гаалийн татварын зорилго нь</a:t>
            </a:r>
            <a:endParaRPr lang="en-US" sz="4400" b="1" i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613" y="2286000"/>
            <a:ext cx="8226425" cy="3840163"/>
          </a:xfrm>
        </p:spPr>
        <p:txBody>
          <a:bodyPr/>
          <a:lstStyle/>
          <a:p>
            <a:r>
              <a:rPr lang="mn-MN" sz="3200" dirty="0" smtClean="0">
                <a:solidFill>
                  <a:srgbClr val="002060"/>
                </a:solidFill>
              </a:rPr>
              <a:t>Дотоодын үйлдвэрлэгчдийг хамгаалах</a:t>
            </a:r>
          </a:p>
          <a:p>
            <a:pPr>
              <a:buNone/>
            </a:pPr>
            <a:r>
              <a:rPr lang="mn-MN" sz="3200" dirty="0">
                <a:solidFill>
                  <a:srgbClr val="002060"/>
                </a:solidFill>
              </a:rPr>
              <a:t>	</a:t>
            </a:r>
            <a:r>
              <a:rPr lang="mn-MN" sz="3200" dirty="0" smtClean="0">
                <a:solidFill>
                  <a:srgbClr val="002060"/>
                </a:solidFill>
              </a:rPr>
              <a:t>	- Импортын татвар</a:t>
            </a:r>
          </a:p>
          <a:p>
            <a:pPr>
              <a:buNone/>
            </a:pPr>
            <a:r>
              <a:rPr lang="mn-MN" sz="3200" dirty="0">
                <a:solidFill>
                  <a:srgbClr val="002060"/>
                </a:solidFill>
              </a:rPr>
              <a:t>	</a:t>
            </a:r>
            <a:r>
              <a:rPr lang="mn-MN" sz="3200" dirty="0" smtClean="0">
                <a:solidFill>
                  <a:srgbClr val="002060"/>
                </a:solidFill>
              </a:rPr>
              <a:t>	- Экспортын татвар</a:t>
            </a:r>
            <a:endParaRPr lang="en-US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066800" y="457200"/>
            <a:ext cx="7313612" cy="1470025"/>
          </a:xfrm>
        </p:spPr>
        <p:txBody>
          <a:bodyPr>
            <a:prstTxWarp prst="textPlain">
              <a:avLst/>
            </a:prstTxWarp>
          </a:bodyPr>
          <a:lstStyle/>
          <a:p>
            <a:r>
              <a:rPr lang="mn-MN" sz="4400" b="1" dirty="0" smtClean="0">
                <a:solidFill>
                  <a:srgbClr val="002060"/>
                </a:solidFill>
              </a:rPr>
              <a:t>Татварын үүрэг</a:t>
            </a:r>
            <a:endParaRPr lang="en-US" sz="4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sz="4400" b="1" i="1" dirty="0" smtClean="0">
                <a:solidFill>
                  <a:srgbClr val="002060"/>
                </a:solidFill>
              </a:rPr>
              <a:t>Татвар дараах 3 үүрэгтэй</a:t>
            </a:r>
            <a:endParaRPr lang="en-US" sz="4400" b="1" i="1" dirty="0">
              <a:solidFill>
                <a:srgbClr val="00206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28601" y="1600200"/>
          <a:ext cx="87630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295400" y="4876800"/>
            <a:ext cx="7313612" cy="1470025"/>
          </a:xfrm>
        </p:spPr>
        <p:txBody>
          <a:bodyPr>
            <a:prstTxWarp prst="textPlain">
              <a:avLst/>
            </a:prstTxWarp>
          </a:bodyPr>
          <a:lstStyle/>
          <a:p>
            <a:r>
              <a:rPr lang="mn-MN" sz="4400" b="1" dirty="0" smtClean="0">
                <a:solidFill>
                  <a:srgbClr val="002060"/>
                </a:solidFill>
              </a:rPr>
              <a:t>Татварын зарчим</a:t>
            </a:r>
            <a:endParaRPr lang="en-US" sz="4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sz="4400" b="1" i="1" dirty="0" smtClean="0">
                <a:solidFill>
                  <a:srgbClr val="002060"/>
                </a:solidFill>
              </a:rPr>
              <a:t>Татвар дараах зарчимтай</a:t>
            </a:r>
            <a:endParaRPr lang="en-US" sz="4400" b="1" i="1" dirty="0">
              <a:solidFill>
                <a:srgbClr val="002060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5613" y="1600200"/>
          <a:ext cx="8226425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014tatvar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7315200" y="0"/>
            <a:ext cx="155363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n-MN" sz="9600" b="1" dirty="0" smtClean="0">
                <a:solidFill>
                  <a:srgbClr val="FFFF00"/>
                </a:solidFill>
              </a:rPr>
              <a:t>17</a:t>
            </a:r>
            <a:endParaRPr lang="en-US" sz="9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5f8816494282c501adf21cc0a05af88ef75d3da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69647" cy="68580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291</Words>
  <Application>Microsoft Office PowerPoint</Application>
  <PresentationFormat>On-screen Show (4:3)</PresentationFormat>
  <Paragraphs>56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Татварын төрөл юунаас шалтгаалах вэ?</vt:lpstr>
      <vt:lpstr>Манай улсад хэдэн төрлийн татвар байна вэ?</vt:lpstr>
      <vt:lpstr>Орлогын албан татварт</vt:lpstr>
      <vt:lpstr>Хөрөнгийн татварт</vt:lpstr>
      <vt:lpstr>Хэрэглээний татварт</vt:lpstr>
      <vt:lpstr>Татварын зорилго</vt:lpstr>
      <vt:lpstr>Татварын зорилго</vt:lpstr>
      <vt:lpstr>Орлогын татварын зорилго</vt:lpstr>
      <vt:lpstr>Гаалийн татварын зорилго нь</vt:lpstr>
      <vt:lpstr>Татварын үүрэг</vt:lpstr>
      <vt:lpstr>Татвар дараах 3 үүрэгтэй</vt:lpstr>
      <vt:lpstr>Татварын зарчим</vt:lpstr>
      <vt:lpstr>Татвар дараах зарчимтай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Татварын төрөл юунаас шалтгаалах вэ?</dc:title>
  <dc:creator>User</dc:creator>
  <cp:lastModifiedBy>User</cp:lastModifiedBy>
  <cp:revision>1</cp:revision>
  <dcterms:created xsi:type="dcterms:W3CDTF">2013-11-30T04:10:49Z</dcterms:created>
  <dcterms:modified xsi:type="dcterms:W3CDTF">2013-11-30T04:11:17Z</dcterms:modified>
</cp:coreProperties>
</file>