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78"/>
  </p:notesMasterIdLst>
  <p:handoutMasterIdLst>
    <p:handoutMasterId r:id="rId79"/>
  </p:handout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 id="306" r:id="rId49"/>
    <p:sldId id="307" r:id="rId50"/>
    <p:sldId id="308" r:id="rId51"/>
    <p:sldId id="309" r:id="rId52"/>
    <p:sldId id="310" r:id="rId53"/>
    <p:sldId id="311"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3" r:id="rId73"/>
    <p:sldId id="334" r:id="rId74"/>
    <p:sldId id="335" r:id="rId75"/>
    <p:sldId id="336" r:id="rId76"/>
    <p:sldId id="337"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47" autoAdjust="0"/>
    <p:restoredTop sz="94660"/>
  </p:normalViewPr>
  <p:slideViewPr>
    <p:cSldViewPr>
      <p:cViewPr varScale="1">
        <p:scale>
          <a:sx n="45" d="100"/>
          <a:sy n="45" d="100"/>
        </p:scale>
        <p:origin x="-124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538"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612849-F9E9-4621-AF02-B065FABAD999}" type="datetimeFigureOut">
              <a:rPr lang="en-US" smtClean="0"/>
              <a:pPr/>
              <a:t>8/27/2013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0DBEF7-347D-44CB-A960-8303D9AC3C5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C840F0-8BE0-4344-9B6C-00B45F3D37E7}" type="datetimeFigureOut">
              <a:rPr lang="en-US" smtClean="0"/>
              <a:pPr/>
              <a:t>8/27/2013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A46504-CD41-4755-86DA-F04806AA209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278671D-9B2D-40B4-A697-95F659F5BFAF}" type="datetimeFigureOut">
              <a:rPr lang="en-US" smtClean="0"/>
              <a:pPr/>
              <a:t>8/27/2013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B45510E-0008-4804-9246-7B7FC8DCE181}"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278671D-9B2D-40B4-A697-95F659F5BFAF}"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510E-0008-4804-9246-7B7FC8DCE181}"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78671D-9B2D-40B4-A697-95F659F5BFAF}" type="datetimeFigureOut">
              <a:rPr lang="en-US" smtClean="0"/>
              <a:pPr/>
              <a:t>8/27/2013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B45510E-0008-4804-9246-7B7FC8DCE18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278671D-9B2D-40B4-A697-95F659F5BFAF}"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5510E-0008-4804-9246-7B7FC8DCE18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278671D-9B2D-40B4-A697-95F659F5BFAF}" type="datetimeFigureOut">
              <a:rPr lang="en-US" smtClean="0"/>
              <a:pPr/>
              <a:t>8/27/2013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45510E-0008-4804-9246-7B7FC8DCE181}"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78671D-9B2D-40B4-A697-95F659F5BFAF}" type="datetimeFigureOut">
              <a:rPr lang="en-US" smtClean="0"/>
              <a:pPr/>
              <a:t>8/27/2013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45510E-0008-4804-9246-7B7FC8DCE1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78671D-9B2D-40B4-A697-95F659F5BFAF}" type="datetimeFigureOut">
              <a:rPr lang="en-US" smtClean="0"/>
              <a:pPr/>
              <a:t>8/27/2013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45510E-0008-4804-9246-7B7FC8DCE1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78671D-9B2D-40B4-A697-95F659F5BFAF}" type="datetimeFigureOut">
              <a:rPr lang="en-US" smtClean="0"/>
              <a:pPr/>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5510E-0008-4804-9246-7B7FC8DCE181}"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78671D-9B2D-40B4-A697-95F659F5BFAF}" type="datetimeFigureOut">
              <a:rPr lang="en-US" smtClean="0"/>
              <a:pPr/>
              <a:t>8/27/2013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B45510E-0008-4804-9246-7B7FC8DCE181}"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78671D-9B2D-40B4-A697-95F659F5BFAF}"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510E-0008-4804-9246-7B7FC8DCE1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78671D-9B2D-40B4-A697-95F659F5BFAF}" type="datetimeFigureOut">
              <a:rPr lang="en-US" smtClean="0"/>
              <a:pPr/>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510E-0008-4804-9246-7B7FC8DCE1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278671D-9B2D-40B4-A697-95F659F5BFAF}" type="datetimeFigureOut">
              <a:rPr lang="en-US" smtClean="0"/>
              <a:pPr/>
              <a:t>8/27/2013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B45510E-0008-4804-9246-7B7FC8DCE1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952501"/>
            <a:ext cx="7772400" cy="1119177"/>
          </a:xfrm>
        </p:spPr>
        <p:txBody>
          <a:bodyPr>
            <a:normAutofit fontScale="90000"/>
          </a:bodyPr>
          <a:lstStyle/>
          <a:p>
            <a:pPr algn="ctr"/>
            <a:r>
              <a:rPr lang="mn-MN" dirty="0" smtClean="0"/>
              <a:t>Үйлдвэрлэлийн тайлангийн </a:t>
            </a:r>
            <a:br>
              <a:rPr lang="mn-MN" dirty="0" smtClean="0"/>
            </a:br>
            <a:r>
              <a:rPr lang="mn-MN" dirty="0" smtClean="0"/>
              <a:t>агууллага </a:t>
            </a:r>
            <a:endParaRPr lang="en-US" dirty="0"/>
          </a:p>
        </p:txBody>
      </p:sp>
      <p:sp>
        <p:nvSpPr>
          <p:cNvPr id="3" name="Text Placeholder 2"/>
          <p:cNvSpPr>
            <a:spLocks noGrp="1"/>
          </p:cNvSpPr>
          <p:nvPr>
            <p:ph type="body" idx="1"/>
          </p:nvPr>
        </p:nvSpPr>
        <p:spPr>
          <a:xfrm>
            <a:off x="722312" y="2547938"/>
            <a:ext cx="7993091" cy="3952896"/>
          </a:xfrm>
        </p:spPr>
        <p:txBody>
          <a:bodyPr>
            <a:normAutofit fontScale="92500"/>
          </a:bodyPr>
          <a:lstStyle/>
          <a:p>
            <a:pPr>
              <a:buFont typeface="Wingdings" pitchFamily="2" charset="2"/>
              <a:buChar char="v"/>
            </a:pPr>
            <a:r>
              <a:rPr lang="mn-MN" dirty="0" smtClean="0">
                <a:solidFill>
                  <a:schemeClr val="tx1"/>
                </a:solidFill>
              </a:rPr>
              <a:t>Оршил</a:t>
            </a:r>
          </a:p>
          <a:p>
            <a:pPr>
              <a:buFont typeface="Wingdings" pitchFamily="2" charset="2"/>
              <a:buChar char="v"/>
            </a:pPr>
            <a:r>
              <a:rPr lang="mn-MN" dirty="0" smtClean="0">
                <a:solidFill>
                  <a:schemeClr val="tx1"/>
                </a:solidFill>
              </a:rPr>
              <a:t>Голомт банкны үйл ажиллагааны шинж чанар, цар  хүрээ</a:t>
            </a:r>
          </a:p>
          <a:p>
            <a:pPr>
              <a:buFont typeface="Wingdings" pitchFamily="2" charset="2"/>
              <a:buChar char="v"/>
            </a:pPr>
            <a:r>
              <a:rPr lang="mn-MN" dirty="0" smtClean="0">
                <a:solidFill>
                  <a:schemeClr val="tx1"/>
                </a:solidFill>
              </a:rPr>
              <a:t>Салбарын үйл ажиллагааны чиглэл</a:t>
            </a:r>
          </a:p>
          <a:p>
            <a:pPr>
              <a:buFont typeface="Wingdings" pitchFamily="2" charset="2"/>
              <a:buChar char="v"/>
            </a:pPr>
            <a:r>
              <a:rPr lang="mn-MN" dirty="0" smtClean="0">
                <a:solidFill>
                  <a:schemeClr val="tx1"/>
                </a:solidFill>
              </a:rPr>
              <a:t>Зээлийн шинжилгээ</a:t>
            </a:r>
          </a:p>
          <a:p>
            <a:pPr>
              <a:buFont typeface="Wingdings" pitchFamily="2" charset="2"/>
              <a:buChar char="v"/>
            </a:pPr>
            <a:r>
              <a:rPr lang="mn-MN" dirty="0" smtClean="0">
                <a:solidFill>
                  <a:schemeClr val="tx1"/>
                </a:solidFill>
              </a:rPr>
              <a:t>Банкны нягтлан бодох бүртгэл</a:t>
            </a:r>
          </a:p>
          <a:p>
            <a:pPr>
              <a:buFont typeface="Wingdings" pitchFamily="2" charset="2"/>
              <a:buChar char="v"/>
            </a:pPr>
            <a:r>
              <a:rPr lang="mn-MN" dirty="0" smtClean="0">
                <a:solidFill>
                  <a:schemeClr val="tx1"/>
                </a:solidFill>
              </a:rPr>
              <a:t>Голомт банкны ашигладаг санхүүгийн програм</a:t>
            </a:r>
          </a:p>
          <a:p>
            <a:pPr>
              <a:buFont typeface="Wingdings" pitchFamily="2" charset="2"/>
              <a:buChar char="v"/>
            </a:pPr>
            <a:r>
              <a:rPr lang="mn-MN" dirty="0" smtClean="0">
                <a:solidFill>
                  <a:schemeClr val="tx1"/>
                </a:solidFill>
              </a:rPr>
              <a:t>Голомт банкны маркетинг </a:t>
            </a:r>
          </a:p>
          <a:p>
            <a:pPr>
              <a:buFont typeface="Wingdings" pitchFamily="2" charset="2"/>
              <a:buChar char="v"/>
            </a:pPr>
            <a:r>
              <a:rPr lang="mn-MN" dirty="0" smtClean="0">
                <a:solidFill>
                  <a:schemeClr val="tx1"/>
                </a:solidFill>
              </a:rPr>
              <a:t>Дотоод аудит</a:t>
            </a:r>
          </a:p>
          <a:p>
            <a:pPr>
              <a:buFont typeface="Wingdings" pitchFamily="2" charset="2"/>
              <a:buChar char="v"/>
            </a:pPr>
            <a:r>
              <a:rPr lang="mn-MN" dirty="0" smtClean="0">
                <a:solidFill>
                  <a:schemeClr val="tx1"/>
                </a:solidFill>
              </a:rPr>
              <a:t>Дүгнэлт</a:t>
            </a:r>
          </a:p>
          <a:p>
            <a:pPr>
              <a:buFont typeface="Wingdings" pitchFamily="2" charset="2"/>
              <a:buChar char="v"/>
            </a:pP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1214422"/>
            <a:ext cx="7772400" cy="714380"/>
          </a:xfrm>
        </p:spPr>
        <p:txBody>
          <a:bodyPr>
            <a:normAutofit fontScale="90000"/>
          </a:bodyPr>
          <a:lstStyle/>
          <a:p>
            <a:pPr algn="ctr"/>
            <a:r>
              <a:rPr lang="mn-MN" dirty="0" smtClean="0"/>
              <a:t/>
            </a:r>
            <a:br>
              <a:rPr lang="mn-MN" dirty="0" smtClean="0"/>
            </a:br>
            <a:r>
              <a:rPr lang="mn-MN" dirty="0" smtClean="0"/>
              <a:t/>
            </a:r>
            <a:br>
              <a:rPr lang="mn-MN" dirty="0" smtClean="0"/>
            </a:br>
            <a:r>
              <a:rPr lang="mn-MN" dirty="0" smtClean="0"/>
              <a:t/>
            </a:r>
            <a:br>
              <a:rPr lang="mn-MN" dirty="0" smtClean="0"/>
            </a:br>
            <a:r>
              <a:rPr lang="mn-MN" dirty="0" smtClean="0"/>
              <a:t/>
            </a:r>
            <a:br>
              <a:rPr lang="mn-MN" dirty="0" smtClean="0"/>
            </a:br>
            <a:r>
              <a:rPr lang="en-US" dirty="0" smtClean="0"/>
              <a:t>1.</a:t>
            </a:r>
            <a:r>
              <a:rPr lang="mn-MN" dirty="0" smtClean="0"/>
              <a:t>Оршил</a:t>
            </a:r>
            <a:br>
              <a:rPr lang="mn-MN" dirty="0" smtClean="0"/>
            </a:br>
            <a:endParaRPr lang="en-US" dirty="0"/>
          </a:p>
        </p:txBody>
      </p:sp>
      <p:sp>
        <p:nvSpPr>
          <p:cNvPr id="3" name="Content Placeholder 2"/>
          <p:cNvSpPr>
            <a:spLocks noGrp="1"/>
          </p:cNvSpPr>
          <p:nvPr>
            <p:ph sz="quarter" idx="1"/>
          </p:nvPr>
        </p:nvSpPr>
        <p:spPr>
          <a:xfrm>
            <a:off x="571472" y="1643050"/>
            <a:ext cx="7772400" cy="4572000"/>
          </a:xfrm>
        </p:spPr>
        <p:txBody>
          <a:bodyPr>
            <a:normAutofit/>
          </a:bodyPr>
          <a:lstStyle/>
          <a:p>
            <a:pPr algn="just">
              <a:buNone/>
            </a:pPr>
            <a:r>
              <a:rPr lang="mn-MN" dirty="0" smtClean="0"/>
              <a:t>    Монголын санхүүгийн салбарт банкны шинэчилсэн тогтолцоо үүсэн бий болж олноор банкууд байгуулагдах болсон ба боловсон хүчин болоод, бусад үзүүлэлтийг нь харгалзахын сацуу өөрийн боломж бололцоонд тулгуурлан хурдтай өсөн дэвшиж буй  ГОЛОМТ  банкыг сонгон авч дадлага ажлыг гүйцэтгэсэн юм. </a:t>
            </a:r>
            <a:endParaRPr lang="en-US" dirty="0" smtClean="0"/>
          </a:p>
        </p:txBody>
      </p:sp>
    </p:spTree>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2.</a:t>
            </a:r>
            <a:r>
              <a:rPr lang="mn-MN" b="1" dirty="0" smtClean="0"/>
              <a:t>Голомт банкны үйл ажиллагааны шинж чанар, цар хүрээ</a:t>
            </a:r>
            <a:endParaRPr lang="en-US" dirty="0"/>
          </a:p>
        </p:txBody>
      </p:sp>
      <p:sp>
        <p:nvSpPr>
          <p:cNvPr id="3" name="Content Placeholder 2"/>
          <p:cNvSpPr>
            <a:spLocks noGrp="1"/>
          </p:cNvSpPr>
          <p:nvPr>
            <p:ph sz="quarter" idx="1"/>
          </p:nvPr>
        </p:nvSpPr>
        <p:spPr/>
        <p:txBody>
          <a:bodyPr>
            <a:normAutofit fontScale="92500" lnSpcReduction="10000"/>
          </a:bodyPr>
          <a:lstStyle/>
          <a:p>
            <a:pPr algn="just">
              <a:buNone/>
            </a:pPr>
            <a:r>
              <a:rPr lang="mn-MN" dirty="0" smtClean="0"/>
              <a:t>         Голомт банк нь 1995 оны 3-р сарын 6-ны өдөр Монгол Улсын нийгэм, эдийн засгийн салбарт томоохон байр суурь эзэлдэг “Бодь интернэйшнл” ХХК-ийн охин компани болон үүсгэн байгуулагдсан</a:t>
            </a:r>
            <a:r>
              <a:rPr lang="en-US" dirty="0" smtClean="0"/>
              <a:t>.</a:t>
            </a:r>
            <a:endParaRPr lang="mn-MN" dirty="0" smtClean="0"/>
          </a:p>
          <a:p>
            <a:pPr algn="just">
              <a:buNone/>
            </a:pPr>
            <a:r>
              <a:rPr lang="mn-MN" dirty="0" smtClean="0"/>
              <a:t>        Монголын банк санхүүгийн салбарын хөгжилд хурд нэмсэн анхдагч алхам олныг хийж, анхны олон улсын төлбөрийн картын систем, интернэт банк, 24 цагийн банкны үйлчилгээ, мөнгөн гуйвуулгын Western Union үйлчилгээ, хосолсон валют бүхий Dual Currency карт, БНХАУ-ын нутаг дэвсгэрээс гадна дэлхийн зах зээлд анх удаа нэвтэрсэн UnionPay юаний карт зэргийг Монгол Улсад анх удаа нэвтрүүлсэн билээ.</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42918"/>
            <a:ext cx="7772400" cy="1285884"/>
          </a:xfrm>
        </p:spPr>
        <p:txBody>
          <a:bodyPr>
            <a:normAutofit fontScale="90000"/>
          </a:bodyPr>
          <a:lstStyle/>
          <a:p>
            <a:pPr algn="ctr"/>
            <a:r>
              <a:rPr lang="en-US" b="1" dirty="0" smtClean="0"/>
              <a:t>3.</a:t>
            </a:r>
            <a:r>
              <a:rPr lang="mn-MN" b="1" dirty="0" smtClean="0"/>
              <a:t>Салбарын үйл ажилгааны чиглэл</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pPr algn="just">
              <a:buNone/>
            </a:pPr>
            <a:r>
              <a:rPr lang="mn-MN" dirty="0" smtClean="0"/>
              <a:t>    Голомт банкны сансар салбар нь арван долоон жил тасралтгүй идэвхитэй үйл ажиллагаа явуулж байна. Сансар салбар нь нийслэлийн  зүүн бүсийн хамгийн том салбар бөгөөд зээлийн төв болон үйл ажиллагаа гэсэн 2 хэсгээс бүрдэнэ. Зээл болон үйл ажилгааны хамгийн төм өргөн цар хүрээтэй үйлчилгээ үзүүлдэг. Баянзүрх дүүрэгт оршдог хамгийн чухал бүхий л том том төрийн болон хувийн ААНБ-тай харилцан уялдаатай ажиллаж ирсэн салбар юм.</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n-MN" dirty="0" smtClean="0"/>
              <a:t>Бүтэц зохион байгуулалт </a:t>
            </a:r>
            <a:endParaRPr lang="en-US" dirty="0"/>
          </a:p>
        </p:txBody>
      </p:sp>
      <p:sp>
        <p:nvSpPr>
          <p:cNvPr id="3" name="Content Placeholder 2"/>
          <p:cNvSpPr>
            <a:spLocks noGrp="1"/>
          </p:cNvSpPr>
          <p:nvPr>
            <p:ph sz="quarter" idx="1"/>
          </p:nvPr>
        </p:nvSpPr>
        <p:spPr>
          <a:xfrm>
            <a:off x="928662" y="1928802"/>
            <a:ext cx="7772400" cy="4572000"/>
          </a:xfrm>
        </p:spPr>
        <p:txBody>
          <a:bodyPr/>
          <a:lstStyle/>
          <a:p>
            <a:endParaRPr lang="en-US" dirty="0"/>
          </a:p>
        </p:txBody>
      </p:sp>
      <p:sp>
        <p:nvSpPr>
          <p:cNvPr id="4" name="Rounded Rectangle 3"/>
          <p:cNvSpPr/>
          <p:nvPr/>
        </p:nvSpPr>
        <p:spPr>
          <a:xfrm>
            <a:off x="3428992" y="1428736"/>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Захирал </a:t>
            </a:r>
            <a:endParaRPr lang="en-US" dirty="0"/>
          </a:p>
        </p:txBody>
      </p:sp>
      <p:sp>
        <p:nvSpPr>
          <p:cNvPr id="5" name="Rounded Rectangle 4"/>
          <p:cNvSpPr/>
          <p:nvPr/>
        </p:nvSpPr>
        <p:spPr>
          <a:xfrm>
            <a:off x="1071538" y="2000240"/>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ХАМ</a:t>
            </a:r>
            <a:endParaRPr lang="en-US" dirty="0"/>
          </a:p>
        </p:txBody>
      </p:sp>
      <p:sp>
        <p:nvSpPr>
          <p:cNvPr id="6" name="Rounded Rectangle 5"/>
          <p:cNvSpPr/>
          <p:nvPr/>
        </p:nvSpPr>
        <p:spPr>
          <a:xfrm>
            <a:off x="1071538" y="3714752"/>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ЗХБА</a:t>
            </a:r>
            <a:endParaRPr lang="en-US" dirty="0"/>
          </a:p>
        </p:txBody>
      </p:sp>
      <p:sp>
        <p:nvSpPr>
          <p:cNvPr id="7" name="Rounded Rectangle 6"/>
          <p:cNvSpPr/>
          <p:nvPr/>
        </p:nvSpPr>
        <p:spPr>
          <a:xfrm>
            <a:off x="5572132" y="2714620"/>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Хянагч Ня-Бо</a:t>
            </a:r>
            <a:endParaRPr lang="en-US" dirty="0"/>
          </a:p>
        </p:txBody>
      </p:sp>
      <p:sp>
        <p:nvSpPr>
          <p:cNvPr id="8" name="Rounded Rectangle 7"/>
          <p:cNvSpPr/>
          <p:nvPr/>
        </p:nvSpPr>
        <p:spPr>
          <a:xfrm>
            <a:off x="5500694" y="1928802"/>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ҮААА</a:t>
            </a:r>
            <a:endParaRPr lang="en-US" dirty="0"/>
          </a:p>
        </p:txBody>
      </p:sp>
      <p:sp>
        <p:nvSpPr>
          <p:cNvPr id="9" name="Rounded Rectangle 8"/>
          <p:cNvSpPr/>
          <p:nvPr/>
        </p:nvSpPr>
        <p:spPr>
          <a:xfrm>
            <a:off x="5572132" y="4214818"/>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ХҮА</a:t>
            </a:r>
            <a:endParaRPr lang="en-US" dirty="0"/>
          </a:p>
        </p:txBody>
      </p:sp>
      <p:sp>
        <p:nvSpPr>
          <p:cNvPr id="10" name="Rounded Rectangle 9"/>
          <p:cNvSpPr/>
          <p:nvPr/>
        </p:nvSpPr>
        <p:spPr>
          <a:xfrm>
            <a:off x="1071538" y="2857496"/>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ХМ</a:t>
            </a:r>
            <a:endParaRPr lang="en-US" dirty="0"/>
          </a:p>
        </p:txBody>
      </p:sp>
      <p:sp>
        <p:nvSpPr>
          <p:cNvPr id="11" name="Rounded Rectangle 10"/>
          <p:cNvSpPr/>
          <p:nvPr/>
        </p:nvSpPr>
        <p:spPr>
          <a:xfrm>
            <a:off x="5572132" y="3429000"/>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ХҮМ</a:t>
            </a:r>
            <a:endParaRPr lang="en-US" dirty="0"/>
          </a:p>
        </p:txBody>
      </p:sp>
      <p:sp>
        <p:nvSpPr>
          <p:cNvPr id="12" name="Rounded Rectangle 11"/>
          <p:cNvSpPr/>
          <p:nvPr/>
        </p:nvSpPr>
        <p:spPr>
          <a:xfrm>
            <a:off x="5572132" y="5715016"/>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Тоологч </a:t>
            </a:r>
            <a:endParaRPr lang="en-US" dirty="0"/>
          </a:p>
        </p:txBody>
      </p:sp>
      <p:sp>
        <p:nvSpPr>
          <p:cNvPr id="13" name="Rounded Rectangle 12"/>
          <p:cNvSpPr/>
          <p:nvPr/>
        </p:nvSpPr>
        <p:spPr>
          <a:xfrm>
            <a:off x="5572132" y="5000636"/>
            <a:ext cx="2143140"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dirty="0" smtClean="0"/>
              <a:t>Ахлах теллер</a:t>
            </a:r>
            <a:endParaRPr lang="en-US" dirty="0"/>
          </a:p>
        </p:txBody>
      </p:sp>
      <p:cxnSp>
        <p:nvCxnSpPr>
          <p:cNvPr id="14" name="Shape 13"/>
          <p:cNvCxnSpPr>
            <a:stCxn id="4" idx="3"/>
            <a:endCxn id="8" idx="0"/>
          </p:cNvCxnSpPr>
          <p:nvPr/>
        </p:nvCxnSpPr>
        <p:spPr>
          <a:xfrm>
            <a:off x="5572132" y="1643050"/>
            <a:ext cx="1000132" cy="285752"/>
          </a:xfrm>
          <a:prstGeom prst="bentConnector2">
            <a:avLst/>
          </a:prstGeom>
          <a:ln>
            <a:tailEnd type="arrow"/>
          </a:ln>
        </p:spPr>
        <p:style>
          <a:lnRef idx="1">
            <a:schemeClr val="accent2"/>
          </a:lnRef>
          <a:fillRef idx="2">
            <a:schemeClr val="accent2"/>
          </a:fillRef>
          <a:effectRef idx="1">
            <a:schemeClr val="accent2"/>
          </a:effectRef>
          <a:fontRef idx="minor">
            <a:schemeClr val="dk1"/>
          </a:fontRef>
        </p:style>
      </p:cxnSp>
      <p:cxnSp>
        <p:nvCxnSpPr>
          <p:cNvPr id="15" name="Shape 14"/>
          <p:cNvCxnSpPr>
            <a:stCxn id="4" idx="1"/>
            <a:endCxn id="5" idx="0"/>
          </p:cNvCxnSpPr>
          <p:nvPr/>
        </p:nvCxnSpPr>
        <p:spPr>
          <a:xfrm rot="10800000" flipV="1">
            <a:off x="2143108" y="1643050"/>
            <a:ext cx="1285884" cy="357190"/>
          </a:xfrm>
          <a:prstGeom prst="bentConnector2">
            <a:avLst/>
          </a:prstGeom>
          <a:ln>
            <a:tailEnd type="arrow"/>
          </a:ln>
        </p:spPr>
        <p:style>
          <a:lnRef idx="1">
            <a:schemeClr val="accent2"/>
          </a:lnRef>
          <a:fillRef idx="2">
            <a:schemeClr val="accent2"/>
          </a:fillRef>
          <a:effectRef idx="1">
            <a:schemeClr val="accent2"/>
          </a:effectRef>
          <a:fontRef idx="minor">
            <a:schemeClr val="dk1"/>
          </a:fontRef>
        </p:style>
      </p:cxnSp>
      <p:cxnSp>
        <p:nvCxnSpPr>
          <p:cNvPr id="16" name="Straight Arrow Connector 15"/>
          <p:cNvCxnSpPr>
            <a:endCxn id="7" idx="0"/>
          </p:cNvCxnSpPr>
          <p:nvPr/>
        </p:nvCxnSpPr>
        <p:spPr>
          <a:xfrm rot="5400000">
            <a:off x="6500826" y="2571744"/>
            <a:ext cx="285752"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17" name="Straight Arrow Connector 16"/>
          <p:cNvCxnSpPr/>
          <p:nvPr/>
        </p:nvCxnSpPr>
        <p:spPr>
          <a:xfrm rot="5400000">
            <a:off x="6501620" y="3285330"/>
            <a:ext cx="285752"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18" name="Straight Arrow Connector 17"/>
          <p:cNvCxnSpPr/>
          <p:nvPr/>
        </p:nvCxnSpPr>
        <p:spPr>
          <a:xfrm rot="5400000">
            <a:off x="6501620" y="4071148"/>
            <a:ext cx="285752"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19" name="Straight Arrow Connector 18"/>
          <p:cNvCxnSpPr>
            <a:endCxn id="13" idx="0"/>
          </p:cNvCxnSpPr>
          <p:nvPr/>
        </p:nvCxnSpPr>
        <p:spPr>
          <a:xfrm rot="5400000">
            <a:off x="6465901" y="4821247"/>
            <a:ext cx="357190"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20" name="Straight Arrow Connector 19"/>
          <p:cNvCxnSpPr/>
          <p:nvPr/>
        </p:nvCxnSpPr>
        <p:spPr>
          <a:xfrm rot="5400000">
            <a:off x="6501620" y="5571346"/>
            <a:ext cx="285752"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21" name="Straight Arrow Connector 20"/>
          <p:cNvCxnSpPr>
            <a:stCxn id="5" idx="2"/>
            <a:endCxn id="10" idx="0"/>
          </p:cNvCxnSpPr>
          <p:nvPr/>
        </p:nvCxnSpPr>
        <p:spPr>
          <a:xfrm rot="5400000">
            <a:off x="1928794" y="2643182"/>
            <a:ext cx="428628"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22" name="Straight Arrow Connector 21"/>
          <p:cNvCxnSpPr>
            <a:stCxn id="10" idx="2"/>
            <a:endCxn id="6" idx="0"/>
          </p:cNvCxnSpPr>
          <p:nvPr/>
        </p:nvCxnSpPr>
        <p:spPr>
          <a:xfrm rot="5400000">
            <a:off x="1928794" y="3500438"/>
            <a:ext cx="428628" cy="1588"/>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28604"/>
            <a:ext cx="7772400" cy="989034"/>
          </a:xfrm>
        </p:spPr>
        <p:txBody>
          <a:bodyPr>
            <a:normAutofit fontScale="90000"/>
          </a:bodyPr>
          <a:lstStyle/>
          <a:p>
            <a:pPr algn="ctr"/>
            <a:r>
              <a:rPr lang="en-US" b="1" dirty="0" smtClean="0"/>
              <a:t>3.1.</a:t>
            </a:r>
            <a:r>
              <a:rPr lang="mn-MN" b="1" dirty="0" smtClean="0"/>
              <a:t>Касссын үйл ажиллагаа</a:t>
            </a:r>
            <a:r>
              <a:rPr lang="en-US" dirty="0" smtClean="0"/>
              <a:t/>
            </a:r>
            <a:br>
              <a:rPr lang="en-US" dirty="0" smtClean="0"/>
            </a:br>
            <a:endParaRPr lang="en-US" dirty="0"/>
          </a:p>
        </p:txBody>
      </p:sp>
      <p:sp>
        <p:nvSpPr>
          <p:cNvPr id="3" name="Content Placeholder 2"/>
          <p:cNvSpPr>
            <a:spLocks noGrp="1"/>
          </p:cNvSpPr>
          <p:nvPr>
            <p:ph sz="quarter" idx="1"/>
          </p:nvPr>
        </p:nvSpPr>
        <p:spPr>
          <a:xfrm>
            <a:off x="914400" y="1428736"/>
            <a:ext cx="7772400" cy="4591064"/>
          </a:xfrm>
        </p:spPr>
        <p:txBody>
          <a:bodyPr/>
          <a:lstStyle/>
          <a:p>
            <a:pPr algn="just">
              <a:buNone/>
            </a:pPr>
            <a:r>
              <a:rPr lang="mn-MN" b="1" dirty="0" smtClean="0"/>
              <a:t>     Кассын үйл ажиллагааны зорилго нь:</a:t>
            </a:r>
            <a:r>
              <a:rPr lang="mn-MN" dirty="0" smtClean="0"/>
              <a:t>  Монгол улсын иргэн, гадаадын иргэн, хуулийн этгээд гэх мэтийн хүмүүс банкаар дамжуулан хийгдэх бэлэн мөнгө, үнэ бүхий бусад зүйлийг хүлээн авах, хадгалах, хүргүүлэх, үндсэн ажлыг түргэн шуурхай, зөрчилгүй зохион байгуулахад оршино.</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Ахлах теллерийн үүрэг</a:t>
            </a:r>
            <a:endParaRPr lang="en-US" dirty="0"/>
          </a:p>
        </p:txBody>
      </p:sp>
      <p:sp>
        <p:nvSpPr>
          <p:cNvPr id="3" name="Content Placeholder 2"/>
          <p:cNvSpPr>
            <a:spLocks noGrp="1"/>
          </p:cNvSpPr>
          <p:nvPr>
            <p:ph sz="quarter" idx="1"/>
          </p:nvPr>
        </p:nvSpPr>
        <p:spPr>
          <a:xfrm>
            <a:off x="914400" y="1785926"/>
            <a:ext cx="7772400" cy="4233874"/>
          </a:xfrm>
        </p:spPr>
        <p:txBody>
          <a:bodyPr/>
          <a:lstStyle/>
          <a:p>
            <a:pPr lvl="0">
              <a:buFont typeface="Wingdings" pitchFamily="2" charset="2"/>
              <a:buChar char="v"/>
            </a:pPr>
            <a:r>
              <a:rPr lang="mn-MN" dirty="0" smtClean="0"/>
              <a:t>Каас нээх</a:t>
            </a:r>
            <a:endParaRPr lang="en-US" dirty="0" smtClean="0"/>
          </a:p>
          <a:p>
            <a:pPr lvl="0">
              <a:buFont typeface="Wingdings" pitchFamily="2" charset="2"/>
              <a:buChar char="v"/>
            </a:pPr>
            <a:r>
              <a:rPr lang="mn-MN" dirty="0" smtClean="0"/>
              <a:t>Төлбөр тооцоо</a:t>
            </a:r>
            <a:endParaRPr lang="en-US" dirty="0" smtClean="0"/>
          </a:p>
          <a:p>
            <a:pPr lvl="0">
              <a:buFont typeface="Wingdings" pitchFamily="2" charset="2"/>
              <a:buChar char="v"/>
            </a:pPr>
            <a:r>
              <a:rPr lang="mn-MN" dirty="0" smtClean="0"/>
              <a:t>Орлого авах</a:t>
            </a:r>
            <a:endParaRPr lang="en-US" dirty="0" smtClean="0"/>
          </a:p>
          <a:p>
            <a:pPr lvl="0">
              <a:buFont typeface="Wingdings" pitchFamily="2" charset="2"/>
              <a:buChar char="v"/>
            </a:pPr>
            <a:r>
              <a:rPr lang="mn-MN" dirty="0" smtClean="0"/>
              <a:t>Зарлага гаргах </a:t>
            </a:r>
            <a:endParaRPr lang="en-US" dirty="0" smtClean="0"/>
          </a:p>
          <a:p>
            <a:pPr lvl="0">
              <a:buFont typeface="Wingdings" pitchFamily="2" charset="2"/>
              <a:buChar char="v"/>
            </a:pPr>
            <a:r>
              <a:rPr lang="mn-MN" dirty="0" smtClean="0"/>
              <a:t>Зузаатгал хийх ХҮА</a:t>
            </a:r>
            <a:endParaRPr lang="en-US" dirty="0" smtClean="0"/>
          </a:p>
          <a:p>
            <a:pPr>
              <a:buFont typeface="Wingdings" pitchFamily="2" charset="2"/>
              <a:buChar char="v"/>
            </a:pPr>
            <a:r>
              <a:rPr lang="mn-MN" dirty="0" smtClean="0"/>
              <a:t>Касс хаах</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857232"/>
            <a:ext cx="7772400" cy="1143000"/>
          </a:xfrm>
        </p:spPr>
        <p:txBody>
          <a:bodyPr>
            <a:normAutofit fontScale="90000"/>
          </a:bodyPr>
          <a:lstStyle/>
          <a:p>
            <a:pPr algn="ctr"/>
            <a:r>
              <a:rPr lang="en-US" b="1" dirty="0" smtClean="0"/>
              <a:t>3.1.2</a:t>
            </a:r>
            <a:r>
              <a:rPr lang="mn-MN" b="1" dirty="0" smtClean="0"/>
              <a:t>Харилцагчийн үйлчилгээний ажилтан</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algn="just"/>
            <a:r>
              <a:rPr lang="mn-MN" dirty="0" smtClean="0">
                <a:latin typeface="Arial Mon" pitchFamily="34" charset="0"/>
              </a:rPr>
              <a:t>Õàðèëöàã÷èéí ¿éë÷èëãýýíèé àæèëòàí íü Ìîíãîë Óëñûí Èðãýíèé õóóëü, ÍÁÁ-í õóóëü, Áàíê, ýðõ á¿õèé õóóëèéí ýòãýýäèéí ìºíãºí õàäãàëàìæ òºëáºð òîîöîîíû õóóëü, Ìîíãîë Áàíê, Ãîëîìò áàíêíû õîëáîãäîõ çààâàð, æóðàì áóñàä õîëáîãäîõ õóóëü òîãòîîìæèéã ìºðäëºãº áîëãîí àæèëëàíà.</a:t>
            </a:r>
            <a:endParaRPr lang="en-US" dirty="0" smtClean="0">
              <a:latin typeface="Arial Mon" pitchFamily="34" charset="0"/>
            </a:endParaRPr>
          </a:p>
          <a:p>
            <a:pPr algn="just"/>
            <a:r>
              <a:rPr lang="mn-MN" dirty="0" smtClean="0">
                <a:latin typeface="Arial Mon" pitchFamily="34" charset="0"/>
              </a:rPr>
              <a:t>	Õàðèëöàã÷äàä áàíêны á¿õ òºðëèéí ¿éë÷èëãýýãýýð ò¿ðãýí øóóðõàé, ñîёë÷ áîëîâñîí ¿éë÷èëæ, õàðèëöàã÷äûí òºëáºð òîîöîîã ¿íýí çºâ õèéæ, áàíêíû àæèëòíû åñ õýìæýýã áàðèìòëàí àæèëëàíà. </a:t>
            </a:r>
            <a:endParaRPr lang="en-US" dirty="0" smtClean="0">
              <a:latin typeface="Arial Mon" pitchFamily="34" charset="0"/>
            </a:endParaRPr>
          </a:p>
          <a:p>
            <a:endParaRPr lang="en-US" dirty="0">
              <a:latin typeface="Arial Mon"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939916"/>
          </a:xfrm>
        </p:spPr>
        <p:txBody>
          <a:bodyPr>
            <a:normAutofit fontScale="90000"/>
          </a:bodyPr>
          <a:lstStyle/>
          <a:p>
            <a:r>
              <a:rPr lang="mn-MN" b="1" dirty="0" smtClean="0">
                <a:latin typeface="Arial Mon" pitchFamily="34" charset="0"/>
              </a:rPr>
              <a:t>Õàðèëöàõ òºëáºð òîîöîîíû ¿éë àæèëëàãààíû ÷èãëýëýýð </a:t>
            </a:r>
            <a:r>
              <a:rPr lang="en-US" dirty="0" smtClean="0"/>
              <a:t/>
            </a:r>
            <a:br>
              <a:rPr lang="en-US" dirty="0" smtClean="0"/>
            </a:br>
            <a:endParaRPr lang="en-US" dirty="0"/>
          </a:p>
        </p:txBody>
      </p:sp>
      <p:sp>
        <p:nvSpPr>
          <p:cNvPr id="3" name="Content Placeholder 2"/>
          <p:cNvSpPr>
            <a:spLocks noGrp="1"/>
          </p:cNvSpPr>
          <p:nvPr>
            <p:ph sz="quarter" idx="1"/>
          </p:nvPr>
        </p:nvSpPr>
        <p:spPr>
          <a:xfrm>
            <a:off x="914400" y="1714488"/>
            <a:ext cx="7772400" cy="4305312"/>
          </a:xfrm>
        </p:spPr>
        <p:txBody>
          <a:bodyPr>
            <a:normAutofit fontScale="92500"/>
          </a:bodyPr>
          <a:lstStyle/>
          <a:p>
            <a:pPr lvl="0" algn="just"/>
            <a:r>
              <a:rPr lang="mn-MN" dirty="0" smtClean="0">
                <a:latin typeface="Arial Mon" pitchFamily="34" charset="0"/>
              </a:rPr>
              <a:t>Õàðèëöàõ äàíñíû ¿éë àæèëëàãààòàé õîëáîîòîé îðëîãî, çàðëàãûí áàðèìò, òºëáºðèéí äààëãàâðûã õ¿ëýýí àâ÷, íÿãòëàí øàëãààä á¿ðòãýëèéí ïðîãðàìì õàíãàìæèä ¿íýí çºâ îðóóëíà</a:t>
            </a:r>
            <a:endParaRPr lang="en-US" dirty="0" smtClean="0">
              <a:latin typeface="Arial Mon" pitchFamily="34" charset="0"/>
            </a:endParaRPr>
          </a:p>
          <a:p>
            <a:pPr lvl="0" algn="just"/>
            <a:r>
              <a:rPr lang="mn-MN" dirty="0" smtClean="0">
                <a:latin typeface="Arial Mon" pitchFamily="34" charset="0"/>
              </a:rPr>
              <a:t>Áýëíýýð õèéãäýõ òºëáºð òîîöîîòîé õîëáîîòîé á¿õ òºðëèéí áàðèìòûã õ¿ëýýí àâ÷ áàðèìòûí á¿ðäëèéã íÿãòëàí øàëãààä á¿ðòãýëèéí ïðîãðàìì õàíãàìæèä ¿íýí çºâ îðóóëñíû äàðàà íÿðàâò õ¿ëýýëãýí ºãíº.</a:t>
            </a:r>
            <a:endParaRPr lang="en-US" dirty="0" smtClean="0">
              <a:latin typeface="Arial Mon" pitchFamily="34" charset="0"/>
            </a:endParaRPr>
          </a:p>
          <a:p>
            <a:pPr lvl="0" algn="just"/>
            <a:r>
              <a:rPr lang="mn-MN" dirty="0" smtClean="0">
                <a:latin typeface="Arial Mon" pitchFamily="34" charset="0"/>
              </a:rPr>
              <a:t>ªäðèéí ã¿éëãýýíèé ¿íäñýí áàðèìòûã õÿíàã÷ íÿãòëàí áîäîã÷èä ºã÷ õÿíóóëíà</a:t>
            </a:r>
            <a:endParaRPr lang="en-US"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53966"/>
          </a:xfrm>
        </p:spPr>
        <p:txBody>
          <a:bodyPr>
            <a:normAutofit fontScale="90000"/>
          </a:bodyPr>
          <a:lstStyle/>
          <a:p>
            <a:endParaRPr lang="en-US" dirty="0"/>
          </a:p>
        </p:txBody>
      </p:sp>
      <p:sp>
        <p:nvSpPr>
          <p:cNvPr id="3" name="Content Placeholder 2"/>
          <p:cNvSpPr>
            <a:spLocks noGrp="1"/>
          </p:cNvSpPr>
          <p:nvPr>
            <p:ph sz="quarter" idx="1"/>
          </p:nvPr>
        </p:nvSpPr>
        <p:spPr>
          <a:xfrm>
            <a:off x="914400" y="571480"/>
            <a:ext cx="7772400" cy="5448320"/>
          </a:xfrm>
        </p:spPr>
        <p:txBody>
          <a:bodyPr>
            <a:normAutofit fontScale="92500" lnSpcReduction="20000"/>
          </a:bodyPr>
          <a:lstStyle/>
          <a:p>
            <a:pPr lvl="0" algn="just"/>
            <a:r>
              <a:rPr lang="mn-MN" dirty="0" smtClean="0">
                <a:latin typeface="Arial Mon" pitchFamily="34" charset="0"/>
              </a:rPr>
              <a:t>Õàðèëöàõ äàíñíû õóóëãûã ºäºð á¿ð ïðîãðàììààñ áýëòãýí àâ÷, ºäðèéí ã¿éëãýýíèé áàðèìòòàé òóëãàíøàëãàñíû äàðàà õàðèëöàã÷èéí õàâòàñíóóäàä õóâààðèëàí õèéæ, çîõèõ áè÷èã áàðèìòûã ¿íäýñëýí õàðèëöàã÷ íàðò îëãîíî</a:t>
            </a:r>
            <a:endParaRPr lang="en-US" dirty="0" smtClean="0">
              <a:latin typeface="Arial Mon" pitchFamily="34" charset="0"/>
            </a:endParaRPr>
          </a:p>
          <a:p>
            <a:pPr lvl="0" algn="just"/>
            <a:r>
              <a:rPr lang="mn-MN" dirty="0" smtClean="0">
                <a:latin typeface="Arial Mon" pitchFamily="34" charset="0"/>
              </a:rPr>
              <a:t>Áàíê áîëîí ñàëáàð õîîðîíä õèéãäñýí õîîðîíäûí òîîöîîíû ã¿éëãýýíèé áàðèìòûã íÿãòëàí øàëãàñíû ýöýñò 2-ð õóâèéã õÿíàã÷ íÿãòëàí áîäîã÷èä õ¿ëýýëãýí ºãíº</a:t>
            </a:r>
            <a:endParaRPr lang="en-US" dirty="0" smtClean="0">
              <a:latin typeface="Arial Mon" pitchFamily="34" charset="0"/>
            </a:endParaRPr>
          </a:p>
          <a:p>
            <a:pPr lvl="0" algn="just"/>
            <a:r>
              <a:rPr lang="mn-MN" dirty="0" smtClean="0">
                <a:latin typeface="Arial Mon" pitchFamily="34" charset="0"/>
              </a:rPr>
              <a:t>Õàðèëöàõ äàíñíû ¿ëäýãäëèéí áàòàëãààã õàãàñ, á¿òýí æèë¿¿äýýð õàðèëöàã÷äààñ ãàðãóóëàí àâ÷ õÿíàã÷ íÿãòëàí áîäîã÷èä ºã÷ õÿíóóëàí áàòàëãààæóóëíà</a:t>
            </a:r>
            <a:endParaRPr lang="en-US" dirty="0" smtClean="0">
              <a:latin typeface="Arial Mon" pitchFamily="34" charset="0"/>
            </a:endParaRPr>
          </a:p>
          <a:p>
            <a:pPr lvl="0" algn="just"/>
            <a:r>
              <a:rPr lang="mn-MN" dirty="0" smtClean="0">
                <a:latin typeface="Arial Mon" pitchFamily="34" charset="0"/>
              </a:rPr>
              <a:t>Õÿíàæ øàëãàñàí ò¿¿âýð õóóëãàà ñàð á¿ð öýãöëýí ¿äýæ, äóãààðëàí õÿíàã÷ íÿãòëàí áîäîã÷èä õ¿ëýýëãýí ºãíº</a:t>
            </a:r>
            <a:endParaRPr lang="en-US"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spcBef>
                <a:spcPct val="0"/>
              </a:spcBef>
            </a:pPr>
            <a:r>
              <a:rPr lang="mn-MN" sz="3100" dirty="0" smtClean="0"/>
              <a:t>Өдрийн </a:t>
            </a:r>
            <a:r>
              <a:rPr lang="mn-MN" sz="3100" dirty="0"/>
              <a:t>гүйлгээний тайлан гарагаж </a:t>
            </a:r>
            <a:r>
              <a:rPr lang="mn-MN" sz="3100" dirty="0" smtClean="0"/>
              <a:t>өгнө.</a:t>
            </a:r>
            <a:r>
              <a:rPr lang="en-US" sz="1600" dirty="0"/>
              <a:t/>
            </a:r>
            <a:br>
              <a:rPr lang="en-US" sz="1600" dirty="0"/>
            </a:br>
            <a:endParaRPr lang="en-US" dirty="0"/>
          </a:p>
        </p:txBody>
      </p:sp>
      <p:pic>
        <p:nvPicPr>
          <p:cNvPr id="4" name="Content Placeholder 3"/>
          <p:cNvPicPr>
            <a:picLocks noGrp="1"/>
          </p:cNvPicPr>
          <p:nvPr>
            <p:ph sz="quarter" idx="1"/>
          </p:nvPr>
        </p:nvPicPr>
        <p:blipFill>
          <a:blip r:embed="rId2" cstate="print"/>
          <a:srcRect/>
          <a:stretch>
            <a:fillRect/>
          </a:stretch>
        </p:blipFill>
        <p:spPr bwMode="auto">
          <a:xfrm>
            <a:off x="785786" y="1428736"/>
            <a:ext cx="7743876"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214554"/>
            <a:ext cx="7772400" cy="285753"/>
          </a:xfrm>
        </p:spPr>
        <p:txBody>
          <a:bodyPr>
            <a:normAutofit fontScale="90000"/>
          </a:bodyPr>
          <a:lstStyle/>
          <a:p>
            <a:r>
              <a:rPr lang="en-US" b="1" dirty="0" smtClean="0"/>
              <a:t>3.1.3</a:t>
            </a:r>
            <a:r>
              <a:rPr lang="mn-MN" b="1" dirty="0" smtClean="0"/>
              <a:t>Харилцагчийн үйлчилгээний менежерийн үйл ажиллагаа</a:t>
            </a:r>
            <a:r>
              <a:rPr lang="en-US" dirty="0" smtClean="0"/>
              <a:t/>
            </a:r>
            <a:br>
              <a:rPr lang="en-US" dirty="0" smtClean="0"/>
            </a:br>
            <a:endParaRPr lang="en-US" dirty="0"/>
          </a:p>
        </p:txBody>
      </p:sp>
      <p:sp>
        <p:nvSpPr>
          <p:cNvPr id="3" name="Text Placeholder 2"/>
          <p:cNvSpPr>
            <a:spLocks noGrp="1"/>
          </p:cNvSpPr>
          <p:nvPr>
            <p:ph type="body" idx="1"/>
          </p:nvPr>
        </p:nvSpPr>
        <p:spPr>
          <a:xfrm>
            <a:off x="857224" y="2714620"/>
            <a:ext cx="7772400" cy="3309954"/>
          </a:xfrm>
        </p:spPr>
        <p:txBody>
          <a:bodyPr>
            <a:normAutofit/>
          </a:bodyPr>
          <a:lstStyle/>
          <a:p>
            <a:pPr algn="just"/>
            <a:r>
              <a:rPr lang="mn-MN" dirty="0" smtClean="0">
                <a:solidFill>
                  <a:schemeClr val="tx1"/>
                </a:solidFill>
              </a:rPr>
              <a:t>Харилцах данс нээх нь банкны дотоод гадаад бvхий л тєрлийн гvйлгээ, тєлбєр тооцоог түргэн шуурхай гүйцэлдүүлэх, бэлэн мөнгөний орлого зарлагын гүйлгээ хийх ,гадаад дотоод шилжүүлэг хийх, дансныхаа үлдэгдэлд хүүгийн орлого  олох г.м олон давуу талтай юм. Мөн хүссэн үед нь хуулгыг гаргаж өгдөг билээ.</a:t>
            </a:r>
            <a:endParaRPr lang="en-US" dirty="0" smtClean="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1142984"/>
            <a:ext cx="7772400" cy="703282"/>
          </a:xfrm>
        </p:spPr>
        <p:txBody>
          <a:bodyPr>
            <a:normAutofit fontScale="90000"/>
          </a:bodyPr>
          <a:lstStyle/>
          <a:p>
            <a:pPr algn="ctr"/>
            <a:r>
              <a:rPr lang="mn-MN" b="1" dirty="0" smtClean="0"/>
              <a:t>Харилцагч бүртгэх, данс нээх зааврын агуулга</a:t>
            </a:r>
            <a:r>
              <a:rPr lang="en-US" dirty="0" smtClean="0"/>
              <a:t/>
            </a:r>
            <a:br>
              <a:rPr lang="en-US" dirty="0" smtClean="0"/>
            </a:br>
            <a:endParaRPr lang="en-US" dirty="0"/>
          </a:p>
        </p:txBody>
      </p:sp>
      <p:sp>
        <p:nvSpPr>
          <p:cNvPr id="3" name="Content Placeholder 2"/>
          <p:cNvSpPr>
            <a:spLocks noGrp="1"/>
          </p:cNvSpPr>
          <p:nvPr>
            <p:ph sz="quarter" idx="1"/>
          </p:nvPr>
        </p:nvSpPr>
        <p:spPr>
          <a:xfrm>
            <a:off x="914400" y="1857364"/>
            <a:ext cx="7772400" cy="4162436"/>
          </a:xfrm>
        </p:spPr>
        <p:txBody>
          <a:bodyPr/>
          <a:lstStyle/>
          <a:p>
            <a:pPr lvl="0">
              <a:buFont typeface="Wingdings" pitchFamily="2" charset="2"/>
              <a:buChar char="v"/>
            </a:pPr>
            <a:r>
              <a:rPr lang="mn-MN" dirty="0" smtClean="0"/>
              <a:t>Харилцагч, түүнд тавигдах  шаардлага</a:t>
            </a:r>
            <a:endParaRPr lang="en-US" dirty="0" smtClean="0"/>
          </a:p>
          <a:p>
            <a:pPr>
              <a:buFont typeface="Wingdings" pitchFamily="2" charset="2"/>
              <a:buChar char="v"/>
            </a:pPr>
            <a:r>
              <a:rPr lang="mn-MN" dirty="0" smtClean="0"/>
              <a:t>Харилцагчийн бүрдүүлбэлзохих материалууд</a:t>
            </a:r>
            <a:endParaRPr lang="en-US" dirty="0" smtClean="0"/>
          </a:p>
          <a:p>
            <a:pPr lvl="0">
              <a:buFont typeface="Wingdings" pitchFamily="2" charset="2"/>
              <a:buChar char="v"/>
            </a:pPr>
            <a:r>
              <a:rPr lang="mn-MN" dirty="0" smtClean="0"/>
              <a:t>Харилцагчийн бүрдүүлсэн материалыг шалгах</a:t>
            </a:r>
            <a:endParaRPr lang="en-US" dirty="0" smtClean="0"/>
          </a:p>
          <a:p>
            <a:pPr lvl="0">
              <a:buFont typeface="Wingdings" pitchFamily="2" charset="2"/>
              <a:buChar char="v"/>
            </a:pPr>
            <a:r>
              <a:rPr lang="mn-MN" dirty="0" smtClean="0"/>
              <a:t>Харилцагчийн данс нээх хүсэлт хүлээн авах</a:t>
            </a:r>
            <a:endParaRPr lang="en-US" dirty="0" smtClean="0"/>
          </a:p>
          <a:p>
            <a:pPr lvl="0">
              <a:buFont typeface="Wingdings" pitchFamily="2" charset="2"/>
              <a:buChar char="v"/>
            </a:pPr>
            <a:r>
              <a:rPr lang="mn-MN" dirty="0" smtClean="0"/>
              <a:t>Харилцагчийн мэдээллийг программд бүртгэх</a:t>
            </a:r>
            <a:endParaRPr lang="en-US" dirty="0" smtClean="0"/>
          </a:p>
          <a:p>
            <a:pPr lvl="0">
              <a:buFont typeface="Wingdings" pitchFamily="2" charset="2"/>
              <a:buChar char="v"/>
            </a:pPr>
            <a:r>
              <a:rPr lang="mn-MN" dirty="0" smtClean="0"/>
              <a:t>Харилцагчийн  данс нээх</a:t>
            </a:r>
            <a:endParaRPr lang="en-US" dirty="0" smtClean="0"/>
          </a:p>
          <a:p>
            <a:pPr lvl="0">
              <a:buFont typeface="Wingdings" pitchFamily="2" charset="2"/>
              <a:buChar char="v"/>
            </a:pPr>
            <a:r>
              <a:rPr lang="mn-MN" dirty="0" smtClean="0"/>
              <a:t>Харилцагчийн анхны гүйлгээ хийх гэх мэт</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1071546"/>
            <a:ext cx="7772400" cy="630256"/>
          </a:xfrm>
        </p:spPr>
        <p:txBody>
          <a:bodyPr>
            <a:normAutofit fontScale="90000"/>
          </a:bodyPr>
          <a:lstStyle/>
          <a:p>
            <a:pPr lvl="0"/>
            <a:r>
              <a:rPr lang="mn-MN" dirty="0" smtClean="0"/>
              <a:t>Харилцагч, түүнд тавигдах  шаардлага</a:t>
            </a:r>
            <a:r>
              <a:rPr lang="en-US" dirty="0" smtClean="0"/>
              <a:t/>
            </a:r>
            <a:br>
              <a:rPr lang="en-US" dirty="0" smtClean="0"/>
            </a:br>
            <a:endParaRPr lang="en-US" dirty="0"/>
          </a:p>
        </p:txBody>
      </p:sp>
      <p:sp>
        <p:nvSpPr>
          <p:cNvPr id="3" name="Text Placeholder 2"/>
          <p:cNvSpPr>
            <a:spLocks noGrp="1"/>
          </p:cNvSpPr>
          <p:nvPr>
            <p:ph type="body" idx="1"/>
          </p:nvPr>
        </p:nvSpPr>
        <p:spPr>
          <a:xfrm>
            <a:off x="1142976" y="2214554"/>
            <a:ext cx="3733800" cy="409564"/>
          </a:xfrm>
        </p:spPr>
        <p:txBody>
          <a:bodyPr/>
          <a:lstStyle/>
          <a:p>
            <a:r>
              <a:rPr lang="mn-MN" dirty="0" smtClean="0"/>
              <a:t>Иргэн </a:t>
            </a:r>
            <a:endParaRPr lang="en-US" dirty="0" smtClean="0"/>
          </a:p>
          <a:p>
            <a:endParaRPr lang="en-US" dirty="0"/>
          </a:p>
        </p:txBody>
      </p:sp>
      <p:sp>
        <p:nvSpPr>
          <p:cNvPr id="4" name="Text Placeholder 3"/>
          <p:cNvSpPr>
            <a:spLocks noGrp="1"/>
          </p:cNvSpPr>
          <p:nvPr>
            <p:ph type="body" sz="half" idx="3"/>
          </p:nvPr>
        </p:nvSpPr>
        <p:spPr>
          <a:xfrm>
            <a:off x="5143504" y="2214554"/>
            <a:ext cx="3733800" cy="423874"/>
          </a:xfrm>
        </p:spPr>
        <p:txBody>
          <a:bodyPr/>
          <a:lstStyle/>
          <a:p>
            <a:r>
              <a:rPr lang="mn-MN" dirty="0" smtClean="0"/>
              <a:t>Хуулийн этгээд </a:t>
            </a:r>
            <a:endParaRPr lang="en-US" dirty="0" smtClean="0"/>
          </a:p>
          <a:p>
            <a:endParaRPr lang="en-US" dirty="0"/>
          </a:p>
        </p:txBody>
      </p:sp>
      <p:sp>
        <p:nvSpPr>
          <p:cNvPr id="5" name="Content Placeholder 4"/>
          <p:cNvSpPr>
            <a:spLocks noGrp="1"/>
          </p:cNvSpPr>
          <p:nvPr>
            <p:ph sz="half" idx="2"/>
          </p:nvPr>
        </p:nvSpPr>
        <p:spPr/>
        <p:txBody>
          <a:bodyPr/>
          <a:lstStyle/>
          <a:p>
            <a:pPr lvl="0"/>
            <a:r>
              <a:rPr lang="mn-MN" dirty="0" smtClean="0"/>
              <a:t>монгол улсын иргэн</a:t>
            </a:r>
            <a:endParaRPr lang="en-US" dirty="0" smtClean="0"/>
          </a:p>
          <a:p>
            <a:r>
              <a:rPr lang="mn-MN" dirty="0" smtClean="0"/>
              <a:t>гадаад иргэн</a:t>
            </a:r>
            <a:endParaRPr lang="en-US" dirty="0"/>
          </a:p>
        </p:txBody>
      </p:sp>
      <p:sp>
        <p:nvSpPr>
          <p:cNvPr id="6" name="Content Placeholder 5"/>
          <p:cNvSpPr>
            <a:spLocks noGrp="1"/>
          </p:cNvSpPr>
          <p:nvPr>
            <p:ph sz="half" idx="4"/>
          </p:nvPr>
        </p:nvSpPr>
        <p:spPr/>
        <p:txBody>
          <a:bodyPr/>
          <a:lstStyle/>
          <a:p>
            <a:r>
              <a:rPr lang="mn-MN" dirty="0" smtClean="0"/>
              <a:t>Компани</a:t>
            </a:r>
          </a:p>
          <a:p>
            <a:r>
              <a:rPr lang="mn-MN" dirty="0" smtClean="0"/>
              <a:t>Нөхөрлөл</a:t>
            </a:r>
          </a:p>
          <a:p>
            <a:r>
              <a:rPr lang="mn-MN" dirty="0" smtClean="0"/>
              <a:t>Хоршоо</a:t>
            </a:r>
          </a:p>
          <a:p>
            <a:r>
              <a:rPr lang="mn-MN" dirty="0" smtClean="0"/>
              <a:t>Төрийн бус байгууллага</a:t>
            </a:r>
          </a:p>
          <a:p>
            <a:r>
              <a:rPr lang="mn-MN" dirty="0" smtClean="0"/>
              <a:t>Төрийн байгууллага</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b="1" dirty="0" smtClean="0"/>
              <a:t>Харилцагчийн бүрдүүл бэлзохих материалууд</a:t>
            </a:r>
            <a:endParaRPr lang="en-US" dirty="0"/>
          </a:p>
        </p:txBody>
      </p:sp>
      <p:sp>
        <p:nvSpPr>
          <p:cNvPr id="3" name="Content Placeholder 2"/>
          <p:cNvSpPr>
            <a:spLocks noGrp="1"/>
          </p:cNvSpPr>
          <p:nvPr>
            <p:ph sz="quarter" idx="1"/>
          </p:nvPr>
        </p:nvSpPr>
        <p:spPr>
          <a:xfrm>
            <a:off x="914400" y="1857364"/>
            <a:ext cx="7772400" cy="4162436"/>
          </a:xfrm>
        </p:spPr>
        <p:txBody>
          <a:bodyPr/>
          <a:lstStyle/>
          <a:p>
            <a:pPr algn="just">
              <a:buNone/>
            </a:pPr>
            <a:r>
              <a:rPr lang="mn-MN" dirty="0" smtClean="0"/>
              <a:t>   Харилцагчийн данс нээх төлбөр тооцоо гүйцэтгэх болон бусад бүтээгдэхүүн үйлчилгээ авахтай хлдбллтой  банкнид бүрдүүлж  өгсөн баримт бичиг материал нь МУ-ын Банк эрх бүхий хуулийн этгээдийн мөнгөн хадгаламж төлбөр тооцоо зээлийн үйл ажиллаагаанй тухай  12-р зүйлийн үндэслэх бөгөөд харилцагчийн дансны хувийн хэрэг гэнэ.</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t>Иргэн буюу хуулийн итгээд  нь дараах материалуудыг бүрдүүлнэ</a:t>
            </a:r>
            <a:endParaRPr lang="en-US" dirty="0"/>
          </a:p>
        </p:txBody>
      </p:sp>
      <p:sp>
        <p:nvSpPr>
          <p:cNvPr id="3" name="Text Placeholder 2"/>
          <p:cNvSpPr>
            <a:spLocks noGrp="1"/>
          </p:cNvSpPr>
          <p:nvPr>
            <p:ph type="body" idx="1"/>
          </p:nvPr>
        </p:nvSpPr>
        <p:spPr>
          <a:xfrm>
            <a:off x="857224" y="1142984"/>
            <a:ext cx="3733800" cy="762000"/>
          </a:xfrm>
        </p:spPr>
        <p:txBody>
          <a:bodyPr/>
          <a:lstStyle/>
          <a:p>
            <a:r>
              <a:rPr lang="mn-MN" dirty="0" smtClean="0"/>
              <a:t>       </a:t>
            </a:r>
            <a:r>
              <a:rPr lang="en-US" dirty="0" err="1" smtClean="0"/>
              <a:t>Монгол</a:t>
            </a:r>
            <a:r>
              <a:rPr lang="en-US" dirty="0" smtClean="0"/>
              <a:t> </a:t>
            </a:r>
            <a:r>
              <a:rPr lang="en-US" dirty="0" err="1" smtClean="0"/>
              <a:t>Улсын</a:t>
            </a:r>
            <a:r>
              <a:rPr lang="en-US" dirty="0" smtClean="0"/>
              <a:t> </a:t>
            </a:r>
            <a:r>
              <a:rPr lang="en-US" dirty="0" err="1" smtClean="0"/>
              <a:t>иргэн</a:t>
            </a:r>
            <a:endParaRPr lang="en-US" dirty="0"/>
          </a:p>
        </p:txBody>
      </p:sp>
      <p:sp>
        <p:nvSpPr>
          <p:cNvPr id="4" name="Text Placeholder 3"/>
          <p:cNvSpPr>
            <a:spLocks noGrp="1"/>
          </p:cNvSpPr>
          <p:nvPr>
            <p:ph type="body" sz="half" idx="3"/>
          </p:nvPr>
        </p:nvSpPr>
        <p:spPr/>
        <p:txBody>
          <a:bodyPr/>
          <a:lstStyle/>
          <a:p>
            <a:r>
              <a:rPr lang="mn-MN" dirty="0" smtClean="0"/>
              <a:t> </a:t>
            </a:r>
            <a:r>
              <a:rPr lang="en-US" dirty="0" err="1" smtClean="0"/>
              <a:t>Гадаадын</a:t>
            </a:r>
            <a:r>
              <a:rPr lang="en-US" dirty="0" smtClean="0"/>
              <a:t> </a:t>
            </a:r>
            <a:r>
              <a:rPr lang="en-US" dirty="0" err="1" smtClean="0"/>
              <a:t>иргэн</a:t>
            </a:r>
            <a:r>
              <a:rPr lang="en-US" dirty="0" smtClean="0"/>
              <a:t>,</a:t>
            </a:r>
            <a:r>
              <a:rPr lang="mn-MN" dirty="0" smtClean="0"/>
              <a:t> </a:t>
            </a:r>
            <a:r>
              <a:rPr lang="en-US" dirty="0" err="1" smtClean="0"/>
              <a:t>харъяалалгүй</a:t>
            </a:r>
            <a:r>
              <a:rPr lang="en-US" dirty="0" smtClean="0"/>
              <a:t> </a:t>
            </a:r>
            <a:r>
              <a:rPr lang="en-US" dirty="0" err="1" smtClean="0"/>
              <a:t>хүн</a:t>
            </a:r>
            <a:endParaRPr lang="en-US" dirty="0"/>
          </a:p>
        </p:txBody>
      </p:sp>
      <p:sp>
        <p:nvSpPr>
          <p:cNvPr id="5" name="Content Placeholder 4"/>
          <p:cNvSpPr>
            <a:spLocks noGrp="1"/>
          </p:cNvSpPr>
          <p:nvPr>
            <p:ph sz="half" idx="2"/>
          </p:nvPr>
        </p:nvSpPr>
        <p:spPr/>
        <p:txBody>
          <a:bodyPr>
            <a:normAutofit fontScale="92500" lnSpcReduction="10000"/>
          </a:bodyPr>
          <a:lstStyle/>
          <a:p>
            <a:pPr lvl="0"/>
            <a:r>
              <a:rPr lang="en-US" dirty="0" err="1" smtClean="0"/>
              <a:t>Зөвхөн</a:t>
            </a:r>
            <a:r>
              <a:rPr lang="en-US" dirty="0" smtClean="0"/>
              <a:t> </a:t>
            </a:r>
            <a:r>
              <a:rPr lang="en-US" dirty="0" err="1" smtClean="0"/>
              <a:t>иргэний</a:t>
            </a:r>
            <a:r>
              <a:rPr lang="en-US" dirty="0" smtClean="0"/>
              <a:t> </a:t>
            </a:r>
            <a:r>
              <a:rPr lang="en-US" dirty="0" err="1" smtClean="0"/>
              <a:t>үнэмлэх</a:t>
            </a:r>
            <a:endParaRPr lang="en-US" dirty="0" smtClean="0"/>
          </a:p>
          <a:p>
            <a:pPr lvl="0"/>
            <a:r>
              <a:rPr lang="en-US" dirty="0" err="1" smtClean="0"/>
              <a:t>Данс</a:t>
            </a:r>
            <a:r>
              <a:rPr lang="en-US" dirty="0" smtClean="0"/>
              <a:t> </a:t>
            </a:r>
            <a:r>
              <a:rPr lang="en-US" dirty="0" err="1" smtClean="0"/>
              <a:t>нээлгүүлэх</a:t>
            </a:r>
            <a:r>
              <a:rPr lang="en-US" dirty="0" smtClean="0"/>
              <a:t> </a:t>
            </a:r>
            <a:r>
              <a:rPr lang="en-US" dirty="0" err="1" smtClean="0"/>
              <a:t>хүсэлт</a:t>
            </a:r>
            <a:endParaRPr lang="en-US" dirty="0" smtClean="0"/>
          </a:p>
          <a:p>
            <a:pPr lvl="0"/>
            <a:r>
              <a:rPr lang="en-US" dirty="0" smtClean="0"/>
              <a:t>1 </a:t>
            </a:r>
            <a:r>
              <a:rPr lang="en-US" dirty="0" err="1" smtClean="0"/>
              <a:t>хувьцээж</a:t>
            </a:r>
            <a:r>
              <a:rPr lang="en-US" dirty="0" smtClean="0"/>
              <a:t> </a:t>
            </a:r>
            <a:r>
              <a:rPr lang="en-US" dirty="0" err="1" smtClean="0"/>
              <a:t>зураг</a:t>
            </a:r>
            <a:endParaRPr lang="en-US" dirty="0" smtClean="0"/>
          </a:p>
          <a:p>
            <a:pPr lvl="0"/>
            <a:r>
              <a:rPr lang="en-US" dirty="0" err="1" smtClean="0"/>
              <a:t>Дансанд</a:t>
            </a:r>
            <a:r>
              <a:rPr lang="en-US" dirty="0" smtClean="0"/>
              <a:t> </a:t>
            </a:r>
            <a:r>
              <a:rPr lang="en-US" dirty="0" err="1" smtClean="0"/>
              <a:t>байршуулах</a:t>
            </a:r>
            <a:r>
              <a:rPr lang="en-US" dirty="0" smtClean="0"/>
              <a:t> </a:t>
            </a:r>
            <a:r>
              <a:rPr lang="en-US" dirty="0" err="1" smtClean="0"/>
              <a:t>мөнгөн</a:t>
            </a:r>
            <a:r>
              <a:rPr lang="en-US" dirty="0" smtClean="0"/>
              <a:t> </a:t>
            </a:r>
            <a:r>
              <a:rPr lang="en-US" dirty="0" err="1" smtClean="0"/>
              <a:t>хөрөнгө</a:t>
            </a:r>
            <a:r>
              <a:rPr lang="en-US" dirty="0" smtClean="0"/>
              <a:t> /</a:t>
            </a:r>
            <a:r>
              <a:rPr lang="en-US" dirty="0" err="1" smtClean="0"/>
              <a:t>нөхцөлд</a:t>
            </a:r>
            <a:r>
              <a:rPr lang="en-US" dirty="0" smtClean="0"/>
              <a:t> </a:t>
            </a:r>
            <a:r>
              <a:rPr lang="en-US" dirty="0" err="1" smtClean="0"/>
              <a:t>заасан</a:t>
            </a:r>
            <a:r>
              <a:rPr lang="en-US" dirty="0" smtClean="0"/>
              <a:t> </a:t>
            </a:r>
            <a:r>
              <a:rPr lang="en-US" dirty="0" err="1" smtClean="0"/>
              <a:t>доод</a:t>
            </a:r>
            <a:r>
              <a:rPr lang="en-US" dirty="0" smtClean="0"/>
              <a:t> </a:t>
            </a:r>
            <a:r>
              <a:rPr lang="en-US" dirty="0" err="1" smtClean="0"/>
              <a:t>үлдэгдлээс</a:t>
            </a:r>
            <a:r>
              <a:rPr lang="en-US" dirty="0" smtClean="0"/>
              <a:t> </a:t>
            </a:r>
            <a:r>
              <a:rPr lang="en-US" dirty="0" err="1" smtClean="0"/>
              <a:t>багагүй</a:t>
            </a:r>
            <a:r>
              <a:rPr lang="en-US" dirty="0" smtClean="0"/>
              <a:t>/</a:t>
            </a:r>
          </a:p>
          <a:p>
            <a:pPr lvl="0"/>
            <a:r>
              <a:rPr lang="en-US" dirty="0" err="1" smtClean="0"/>
              <a:t>Нотариатаар</a:t>
            </a:r>
            <a:r>
              <a:rPr lang="en-US" dirty="0" smtClean="0"/>
              <a:t> </a:t>
            </a:r>
            <a:r>
              <a:rPr lang="en-US" dirty="0" err="1" smtClean="0"/>
              <a:t>баталгаажуулсан</a:t>
            </a:r>
            <a:r>
              <a:rPr lang="en-US" dirty="0" smtClean="0"/>
              <a:t> </a:t>
            </a:r>
            <a:r>
              <a:rPr lang="en-US" dirty="0" err="1" smtClean="0"/>
              <a:t>гарын</a:t>
            </a:r>
            <a:r>
              <a:rPr lang="en-US" dirty="0" smtClean="0"/>
              <a:t> </a:t>
            </a:r>
            <a:r>
              <a:rPr lang="en-US" dirty="0" err="1" smtClean="0"/>
              <a:t>үсгийн</a:t>
            </a:r>
            <a:r>
              <a:rPr lang="en-US" dirty="0" smtClean="0"/>
              <a:t> </a:t>
            </a:r>
            <a:r>
              <a:rPr lang="en-US" dirty="0" err="1" smtClean="0"/>
              <a:t>хуулбар</a:t>
            </a:r>
            <a:endParaRPr lang="en-US" dirty="0" smtClean="0"/>
          </a:p>
          <a:p>
            <a:endParaRPr lang="en-US" dirty="0"/>
          </a:p>
        </p:txBody>
      </p:sp>
      <p:sp>
        <p:nvSpPr>
          <p:cNvPr id="6" name="Content Placeholder 5"/>
          <p:cNvSpPr>
            <a:spLocks noGrp="1"/>
          </p:cNvSpPr>
          <p:nvPr>
            <p:ph sz="half" idx="4"/>
          </p:nvPr>
        </p:nvSpPr>
        <p:spPr/>
        <p:txBody>
          <a:bodyPr>
            <a:normAutofit fontScale="85000" lnSpcReduction="20000"/>
          </a:bodyPr>
          <a:lstStyle/>
          <a:p>
            <a:pPr lvl="0"/>
            <a:r>
              <a:rPr lang="en-US" dirty="0" err="1" smtClean="0"/>
              <a:t>Данс</a:t>
            </a:r>
            <a:r>
              <a:rPr lang="en-US" dirty="0" smtClean="0"/>
              <a:t> </a:t>
            </a:r>
            <a:r>
              <a:rPr lang="en-US" dirty="0" err="1" smtClean="0"/>
              <a:t>нээлгүүлэх</a:t>
            </a:r>
            <a:r>
              <a:rPr lang="en-US" dirty="0" smtClean="0"/>
              <a:t> </a:t>
            </a:r>
            <a:r>
              <a:rPr lang="en-US" dirty="0" err="1" smtClean="0"/>
              <a:t>хүсэлт</a:t>
            </a:r>
            <a:r>
              <a:rPr lang="en-US" dirty="0" smtClean="0"/>
              <a:t> </a:t>
            </a:r>
          </a:p>
          <a:p>
            <a:r>
              <a:rPr lang="en-US" dirty="0" err="1" smtClean="0"/>
              <a:t>Гадаад</a:t>
            </a:r>
            <a:r>
              <a:rPr lang="en-US" dirty="0" smtClean="0"/>
              <a:t> </a:t>
            </a:r>
            <a:r>
              <a:rPr lang="en-US" dirty="0" err="1" smtClean="0"/>
              <a:t>паспортын</a:t>
            </a:r>
            <a:r>
              <a:rPr lang="en-US" dirty="0" smtClean="0"/>
              <a:t> </a:t>
            </a:r>
            <a:r>
              <a:rPr lang="en-US" dirty="0" err="1" smtClean="0"/>
              <a:t>нотариатаар</a:t>
            </a:r>
            <a:r>
              <a:rPr lang="en-US" dirty="0" smtClean="0"/>
              <a:t> </a:t>
            </a:r>
            <a:r>
              <a:rPr lang="en-US" dirty="0" err="1" smtClean="0"/>
              <a:t>баталгаажуулсан</a:t>
            </a:r>
            <a:r>
              <a:rPr lang="en-US" dirty="0" smtClean="0"/>
              <a:t> </a:t>
            </a:r>
            <a:r>
              <a:rPr lang="en-US" dirty="0" err="1" smtClean="0"/>
              <a:t>хуулбар</a:t>
            </a:r>
            <a:endParaRPr lang="mn-MN" dirty="0" smtClean="0"/>
          </a:p>
          <a:p>
            <a:pPr lvl="0"/>
            <a:r>
              <a:rPr lang="en-US" dirty="0" err="1" smtClean="0"/>
              <a:t>Дансанд</a:t>
            </a:r>
            <a:r>
              <a:rPr lang="en-US" dirty="0" smtClean="0"/>
              <a:t> </a:t>
            </a:r>
            <a:r>
              <a:rPr lang="en-US" dirty="0" err="1" smtClean="0"/>
              <a:t>байршуулах</a:t>
            </a:r>
            <a:r>
              <a:rPr lang="en-US" dirty="0" smtClean="0"/>
              <a:t> </a:t>
            </a:r>
            <a:r>
              <a:rPr lang="en-US" dirty="0" err="1" smtClean="0"/>
              <a:t>мөнгөн</a:t>
            </a:r>
            <a:r>
              <a:rPr lang="en-US" dirty="0" smtClean="0"/>
              <a:t> </a:t>
            </a:r>
            <a:r>
              <a:rPr lang="en-US" dirty="0" err="1" smtClean="0"/>
              <a:t>хөрөнгө</a:t>
            </a:r>
            <a:r>
              <a:rPr lang="en-US" dirty="0" smtClean="0"/>
              <a:t> /</a:t>
            </a:r>
            <a:r>
              <a:rPr lang="en-US" dirty="0" err="1" smtClean="0"/>
              <a:t>нөхцөлд</a:t>
            </a:r>
            <a:r>
              <a:rPr lang="en-US" dirty="0" smtClean="0"/>
              <a:t> </a:t>
            </a:r>
            <a:r>
              <a:rPr lang="en-US" dirty="0" err="1" smtClean="0"/>
              <a:t>заасан</a:t>
            </a:r>
            <a:r>
              <a:rPr lang="en-US" dirty="0" smtClean="0"/>
              <a:t> </a:t>
            </a:r>
            <a:r>
              <a:rPr lang="en-US" dirty="0" err="1" smtClean="0"/>
              <a:t>доод</a:t>
            </a:r>
            <a:r>
              <a:rPr lang="en-US" dirty="0" smtClean="0"/>
              <a:t> </a:t>
            </a:r>
            <a:r>
              <a:rPr lang="en-US" dirty="0" err="1" smtClean="0"/>
              <a:t>үлдэгдлээс</a:t>
            </a:r>
            <a:r>
              <a:rPr lang="en-US" dirty="0" smtClean="0"/>
              <a:t> </a:t>
            </a:r>
            <a:r>
              <a:rPr lang="en-US" dirty="0" err="1" smtClean="0"/>
              <a:t>багагүй</a:t>
            </a:r>
            <a:r>
              <a:rPr lang="en-US" dirty="0" smtClean="0"/>
              <a:t>/</a:t>
            </a:r>
          </a:p>
          <a:p>
            <a:pPr lvl="0"/>
            <a:r>
              <a:rPr lang="en-US" dirty="0" smtClean="0"/>
              <a:t>1 </a:t>
            </a:r>
            <a:r>
              <a:rPr lang="en-US" dirty="0" err="1" smtClean="0"/>
              <a:t>хувь</a:t>
            </a:r>
            <a:r>
              <a:rPr lang="en-US" dirty="0" smtClean="0"/>
              <a:t> </a:t>
            </a:r>
            <a:r>
              <a:rPr lang="en-US" dirty="0" err="1" smtClean="0"/>
              <a:t>цээж</a:t>
            </a:r>
            <a:r>
              <a:rPr lang="en-US" dirty="0" smtClean="0"/>
              <a:t>  </a:t>
            </a:r>
            <a:r>
              <a:rPr lang="en-US" dirty="0" err="1" smtClean="0"/>
              <a:t>зураг</a:t>
            </a:r>
            <a:endParaRPr lang="en-US" dirty="0" smtClean="0"/>
          </a:p>
          <a:p>
            <a:pPr lvl="0"/>
            <a:r>
              <a:rPr lang="en-US" dirty="0" err="1" smtClean="0"/>
              <a:t>Нотариатаар</a:t>
            </a:r>
            <a:r>
              <a:rPr lang="en-US" dirty="0" smtClean="0"/>
              <a:t> </a:t>
            </a:r>
            <a:r>
              <a:rPr lang="en-US" dirty="0" err="1" smtClean="0"/>
              <a:t>баталгаажуулсан</a:t>
            </a:r>
            <a:r>
              <a:rPr lang="en-US" dirty="0" smtClean="0"/>
              <a:t> </a:t>
            </a:r>
            <a:r>
              <a:rPr lang="en-US" dirty="0" err="1" smtClean="0"/>
              <a:t>гарын</a:t>
            </a:r>
            <a:r>
              <a:rPr lang="en-US" dirty="0" smtClean="0"/>
              <a:t> </a:t>
            </a:r>
            <a:r>
              <a:rPr lang="en-US" dirty="0" err="1" smtClean="0"/>
              <a:t>үсгийн</a:t>
            </a:r>
            <a:r>
              <a:rPr lang="en-US" dirty="0" smtClean="0"/>
              <a:t> </a:t>
            </a:r>
            <a:r>
              <a:rPr lang="en-US" dirty="0" err="1" smtClean="0"/>
              <a:t>хуулбар</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smtClean="0"/>
              <a:t>Харилцагчийн бүрдүүлсэн материалыг шалгах</a:t>
            </a:r>
            <a:endParaRPr lang="en-US" dirty="0"/>
          </a:p>
        </p:txBody>
      </p:sp>
      <p:sp>
        <p:nvSpPr>
          <p:cNvPr id="3" name="Text Placeholder 2"/>
          <p:cNvSpPr>
            <a:spLocks noGrp="1"/>
          </p:cNvSpPr>
          <p:nvPr>
            <p:ph type="body" idx="1"/>
          </p:nvPr>
        </p:nvSpPr>
        <p:spPr>
          <a:xfrm>
            <a:off x="785786" y="2500306"/>
            <a:ext cx="7772400" cy="4357694"/>
          </a:xfrm>
        </p:spPr>
        <p:txBody>
          <a:bodyPr>
            <a:normAutofit fontScale="92500" lnSpcReduction="10000"/>
          </a:bodyPr>
          <a:lstStyle/>
          <a:p>
            <a:r>
              <a:rPr lang="mn-MN" dirty="0" smtClean="0">
                <a:solidFill>
                  <a:schemeClr val="tx1"/>
                </a:solidFill>
              </a:rPr>
              <a:t>Харилцагчийн бүрдүүлсэн материалыг шхлгахдаа дараах зүйлсийг анхаарна. Үүнд:</a:t>
            </a:r>
            <a:endParaRPr lang="en-US" dirty="0" smtClean="0">
              <a:solidFill>
                <a:schemeClr val="tx1"/>
              </a:solidFill>
            </a:endParaRPr>
          </a:p>
          <a:p>
            <a:pPr lvl="0">
              <a:buFont typeface="Wingdings" pitchFamily="2" charset="2"/>
              <a:buChar char="v"/>
            </a:pPr>
            <a:r>
              <a:rPr lang="mn-MN" dirty="0" smtClean="0">
                <a:solidFill>
                  <a:schemeClr val="tx1"/>
                </a:solidFill>
              </a:rPr>
              <a:t>Иргэний үнэмлэхийн зурагтай харилцагчийн нүүр рүү сайтар харж тулган шалгах</a:t>
            </a:r>
            <a:endParaRPr lang="en-US" dirty="0" smtClean="0">
              <a:solidFill>
                <a:schemeClr val="tx1"/>
              </a:solidFill>
            </a:endParaRPr>
          </a:p>
          <a:p>
            <a:pPr lvl="0">
              <a:buFont typeface="Wingdings" pitchFamily="2" charset="2"/>
              <a:buChar char="v"/>
            </a:pPr>
            <a:r>
              <a:rPr lang="mn-MN" dirty="0" smtClean="0">
                <a:solidFill>
                  <a:schemeClr val="tx1"/>
                </a:solidFill>
              </a:rPr>
              <a:t>Иргэний үнэмлэхийн дуусах  огноог заавал шалгах</a:t>
            </a:r>
            <a:endParaRPr lang="en-US" dirty="0" smtClean="0">
              <a:solidFill>
                <a:schemeClr val="tx1"/>
              </a:solidFill>
            </a:endParaRPr>
          </a:p>
          <a:p>
            <a:pPr lvl="0">
              <a:buFont typeface="Wingdings" pitchFamily="2" charset="2"/>
              <a:buChar char="v"/>
            </a:pPr>
            <a:r>
              <a:rPr lang="mn-MN" dirty="0" smtClean="0">
                <a:solidFill>
                  <a:schemeClr val="tx1"/>
                </a:solidFill>
              </a:rPr>
              <a:t>Гадаад паспортын визний хугацааг сайтар  харж хугацаа дууссан бол харилцагчаар бүргэж данс нээхгүй</a:t>
            </a:r>
            <a:endParaRPr lang="en-US" dirty="0" smtClean="0">
              <a:solidFill>
                <a:schemeClr val="tx1"/>
              </a:solidFill>
            </a:endParaRPr>
          </a:p>
          <a:p>
            <a:pPr lvl="0">
              <a:buFont typeface="Wingdings" pitchFamily="2" charset="2"/>
              <a:buChar char="v"/>
            </a:pPr>
            <a:r>
              <a:rPr lang="mn-MN" dirty="0" smtClean="0">
                <a:solidFill>
                  <a:schemeClr val="tx1"/>
                </a:solidFill>
              </a:rPr>
              <a:t>Иргэний үнэмлэхийн хаяг одоо амьдарч байгаа хаягтайгаа зөрж байгаа тохиолдолд одоо амьдарч байгаа хаягаар нь бүртгэнэ.</a:t>
            </a:r>
            <a:endParaRPr lang="en-US" dirty="0" smtClean="0">
              <a:solidFill>
                <a:schemeClr val="tx1"/>
              </a:solidFill>
            </a:endParaRPr>
          </a:p>
          <a:p>
            <a:pPr lvl="0">
              <a:buFont typeface="Wingdings" pitchFamily="2" charset="2"/>
              <a:buChar char="v"/>
            </a:pPr>
            <a:r>
              <a:rPr lang="mn-MN" dirty="0" smtClean="0">
                <a:solidFill>
                  <a:schemeClr val="tx1"/>
                </a:solidFill>
              </a:rPr>
              <a:t>Бүрдүүлсэн бичиг баримт данс нээх хүсэлтэнд бөглөсөн  мэдээлэл хуурамч эсэхийг сайтар шалгана</a:t>
            </a:r>
            <a:endParaRPr lang="en-US" dirty="0" smtClean="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b="1" dirty="0" smtClean="0"/>
              <a:t>Харилцагчийн данс нээх хүсэлт хүлээн авах</a:t>
            </a:r>
            <a:endParaRPr lang="en-US" dirty="0"/>
          </a:p>
        </p:txBody>
      </p:sp>
      <p:sp>
        <p:nvSpPr>
          <p:cNvPr id="3" name="Content Placeholder 2"/>
          <p:cNvSpPr>
            <a:spLocks noGrp="1"/>
          </p:cNvSpPr>
          <p:nvPr>
            <p:ph sz="quarter" idx="1"/>
          </p:nvPr>
        </p:nvSpPr>
        <p:spPr>
          <a:xfrm>
            <a:off x="428596" y="1447800"/>
            <a:ext cx="8501122" cy="4572000"/>
          </a:xfrm>
        </p:spPr>
        <p:txBody>
          <a:bodyPr/>
          <a:lstStyle/>
          <a:p>
            <a:pPr algn="just">
              <a:buNone/>
            </a:pPr>
            <a:r>
              <a:rPr lang="mn-MN" dirty="0" smtClean="0"/>
              <a:t>    ХҮМ нь банкинд данс нээлгэх авах бүр иргэн хуулийн этгээдийг харилцаагчаар бүртгэж данс нээхдээ доорхи цагийн хуваарийг баримтлана.</a:t>
            </a:r>
          </a:p>
          <a:p>
            <a:pPr lvl="0"/>
            <a:r>
              <a:rPr lang="mn-MN" dirty="0" smtClean="0"/>
              <a:t>Овог нэр</a:t>
            </a:r>
            <a:endParaRPr lang="en-US" dirty="0" smtClean="0"/>
          </a:p>
          <a:p>
            <a:pPr lvl="0"/>
            <a:r>
              <a:rPr lang="mn-MN" dirty="0" smtClean="0"/>
              <a:t>Регистрийн дугаар</a:t>
            </a:r>
            <a:endParaRPr lang="en-US" dirty="0" smtClean="0"/>
          </a:p>
          <a:p>
            <a:pPr lvl="0"/>
            <a:r>
              <a:rPr lang="mn-MN" dirty="0" smtClean="0"/>
              <a:t>Харилцагчийн төрөл</a:t>
            </a:r>
            <a:endParaRPr lang="en-US" dirty="0" smtClean="0"/>
          </a:p>
          <a:p>
            <a:pPr lvl="0"/>
            <a:r>
              <a:rPr lang="mn-MN" dirty="0" smtClean="0"/>
              <a:t>Ажил эрхлэлтийн төрөл</a:t>
            </a:r>
            <a:endParaRPr lang="en-US" dirty="0" smtClean="0"/>
          </a:p>
          <a:p>
            <a:r>
              <a:rPr lang="mn-MN" dirty="0" smtClean="0"/>
              <a:t>Аль улсын эргэн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714356"/>
            <a:ext cx="7772400" cy="1143000"/>
          </a:xfrm>
        </p:spPr>
        <p:txBody>
          <a:bodyPr>
            <a:normAutofit fontScale="90000"/>
          </a:bodyPr>
          <a:lstStyle/>
          <a:p>
            <a:pPr algn="ctr"/>
            <a:r>
              <a:rPr lang="mn-MN" b="1" dirty="0" smtClean="0"/>
              <a:t>Харилцагчийн мэдээллийг программд бүртгэх</a:t>
            </a:r>
            <a:r>
              <a:rPr lang="en-US" dirty="0" smtClean="0"/>
              <a:t/>
            </a:r>
            <a:br>
              <a:rPr lang="en-US" dirty="0" smtClean="0"/>
            </a:br>
            <a:endParaRPr lang="en-US" dirty="0"/>
          </a:p>
        </p:txBody>
      </p:sp>
      <p:sp>
        <p:nvSpPr>
          <p:cNvPr id="3" name="Text Placeholder 2"/>
          <p:cNvSpPr>
            <a:spLocks noGrp="1"/>
          </p:cNvSpPr>
          <p:nvPr>
            <p:ph type="body" idx="2"/>
          </p:nvPr>
        </p:nvSpPr>
        <p:spPr>
          <a:xfrm>
            <a:off x="285720" y="1600200"/>
            <a:ext cx="2571768" cy="5257800"/>
          </a:xfrm>
        </p:spPr>
        <p:txBody>
          <a:bodyPr>
            <a:normAutofit fontScale="92500" lnSpcReduction="20000"/>
          </a:bodyPr>
          <a:lstStyle/>
          <a:p>
            <a:pPr algn="just"/>
            <a:r>
              <a:rPr lang="mn-MN" sz="1900" dirty="0" smtClean="0"/>
              <a:t>Харилцагч шинээр  бүртгэхийн өмнө тухайы хажнлцагч манай банкинд бүртгэлтэй эсэхийг  хайж шалгана. Харилцагчийн мэдээлийг харахдаа харилцагч  хайх  гэсэн цэсийш ашиглана.  Хэрвээ уг харилцагчийн мэдээлэл байхгүй тохиолдолд харилцагчийг шинээр бүртгэнэ. Харилцагчийг бүртгэхдээ Грейп банк  программын харилцагч шинээр бүртгэх цэсээр орно.</a:t>
            </a:r>
            <a:endParaRPr lang="en-US" sz="1900" dirty="0" smtClean="0"/>
          </a:p>
          <a:p>
            <a:endParaRPr lang="en-US" dirty="0"/>
          </a:p>
        </p:txBody>
      </p:sp>
      <p:pic>
        <p:nvPicPr>
          <p:cNvPr id="5" name="Content Placeholder 4"/>
          <p:cNvPicPr>
            <a:picLocks noGrp="1"/>
          </p:cNvPicPr>
          <p:nvPr>
            <p:ph sz="quarter" idx="1"/>
          </p:nvPr>
        </p:nvPicPr>
        <p:blipFill>
          <a:blip r:embed="rId2" cstate="print"/>
          <a:srcRect/>
          <a:stretch>
            <a:fillRect/>
          </a:stretch>
        </p:blipFill>
        <p:spPr bwMode="auto">
          <a:xfrm>
            <a:off x="2928926" y="1857364"/>
            <a:ext cx="5857916" cy="37862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smtClean="0"/>
              <a:t>Харилцагчийн  данс нээх</a:t>
            </a:r>
            <a:endParaRPr lang="en-US" dirty="0"/>
          </a:p>
        </p:txBody>
      </p:sp>
      <p:sp>
        <p:nvSpPr>
          <p:cNvPr id="3" name="Content Placeholder 2"/>
          <p:cNvSpPr>
            <a:spLocks noGrp="1"/>
          </p:cNvSpPr>
          <p:nvPr>
            <p:ph sz="quarter" idx="1"/>
          </p:nvPr>
        </p:nvSpPr>
        <p:spPr>
          <a:xfrm>
            <a:off x="285720" y="1714488"/>
            <a:ext cx="8643998" cy="4500594"/>
          </a:xfrm>
        </p:spPr>
        <p:txBody>
          <a:bodyPr>
            <a:normAutofit/>
          </a:bodyPr>
          <a:lstStyle/>
          <a:p>
            <a:pPr algn="just">
              <a:buNone/>
            </a:pPr>
            <a:r>
              <a:rPr lang="mn-MN" dirty="0" smtClean="0"/>
              <a:t>     ХҮМ нь харилцагчийг бүртгэсний дараа харилцагчийн хүсэлтийн дагуу холбогдох бүтээгдэхүүний дансыг нээн программаас автоматаар өгөгдсөн  дансны  дугаарыг харилцагчийн данс нээх өргөдлийн маягт холбогдох нүдэнд бичиж харилцагчид дансны дугаарыг өгнө.</a:t>
            </a:r>
          </a:p>
          <a:p>
            <a:pPr algn="just">
              <a:buNone/>
            </a:pPr>
            <a:r>
              <a:rPr lang="mn-MN" dirty="0" smtClean="0"/>
              <a:t>   Дансыг бэлэн болон бэлэн бус ямар ч валютаар банкны ерөхий нөхцөлийг дагуу харилцагчаар данс нээх хүсэлтийг бөглүүлж гэрээ байгуулсан үндсэн дээр харилцагчийн дансыг нээнэ.</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1571612"/>
            <a:ext cx="7772400" cy="714380"/>
          </a:xfrm>
        </p:spPr>
        <p:txBody>
          <a:bodyPr>
            <a:normAutofit fontScale="90000"/>
          </a:bodyPr>
          <a:lstStyle/>
          <a:p>
            <a:pPr lvl="0">
              <a:buFont typeface="Arial" pitchFamily="34" charset="0"/>
              <a:buChar char="•"/>
            </a:pPr>
            <a:r>
              <a:rPr lang="mn-MN" sz="3600" dirty="0" smtClean="0"/>
              <a:t> Депозит данс нээхдээ  Депозит</a:t>
            </a:r>
            <a:r>
              <a:rPr lang="en-US" sz="3600" dirty="0" smtClean="0">
                <a:sym typeface="Wingdings"/>
              </a:rPr>
              <a:t></a:t>
            </a:r>
            <a:r>
              <a:rPr lang="mn-MN" sz="3600" dirty="0" smtClean="0"/>
              <a:t>Данс</a:t>
            </a:r>
            <a:r>
              <a:rPr lang="en-US" sz="3600" dirty="0" smtClean="0">
                <a:sym typeface="Wingdings"/>
              </a:rPr>
              <a:t></a:t>
            </a:r>
            <a:r>
              <a:rPr lang="mn-MN" sz="3600" dirty="0" smtClean="0"/>
              <a:t>шинээр бүртгэх цэсийг ашиглана.</a:t>
            </a:r>
            <a:r>
              <a:rPr lang="en-US" dirty="0" smtClean="0"/>
              <a:t/>
            </a:r>
            <a:br>
              <a:rPr lang="en-US" dirty="0" smtClean="0"/>
            </a:br>
            <a:endParaRPr lang="en-US" dirty="0"/>
          </a:p>
        </p:txBody>
      </p:sp>
      <p:pic>
        <p:nvPicPr>
          <p:cNvPr id="4" name="Content Placeholder 3"/>
          <p:cNvPicPr>
            <a:picLocks noGrp="1"/>
          </p:cNvPicPr>
          <p:nvPr>
            <p:ph sz="quarter" idx="1"/>
          </p:nvPr>
        </p:nvPicPr>
        <p:blipFill>
          <a:blip r:embed="rId2" cstate="print"/>
          <a:srcRect/>
          <a:stretch>
            <a:fillRect/>
          </a:stretch>
        </p:blipFill>
        <p:spPr bwMode="auto">
          <a:xfrm>
            <a:off x="500034" y="2428869"/>
            <a:ext cx="8286808" cy="29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1000108"/>
            <a:ext cx="7772400" cy="1143000"/>
          </a:xfrm>
        </p:spPr>
        <p:txBody>
          <a:bodyPr>
            <a:normAutofit fontScale="90000"/>
          </a:bodyPr>
          <a:lstStyle/>
          <a:p>
            <a:pPr lvl="0">
              <a:buFont typeface="Arial" pitchFamily="34" charset="0"/>
              <a:buChar char="•"/>
            </a:pPr>
            <a:r>
              <a:rPr lang="mn-MN" sz="3600" dirty="0" smtClean="0"/>
              <a:t> Эзэмшигч хэсгээс харилцагчийн мэдээлэлийг хайж харилцагчийг сонгоно</a:t>
            </a:r>
            <a:r>
              <a:rPr lang="en-US" dirty="0" smtClean="0"/>
              <a:t/>
            </a:r>
            <a:br>
              <a:rPr lang="en-US" dirty="0" smtClean="0"/>
            </a:br>
            <a:endParaRPr lang="en-US" dirty="0"/>
          </a:p>
        </p:txBody>
      </p:sp>
      <p:pic>
        <p:nvPicPr>
          <p:cNvPr id="4" name="Content Placeholder 3"/>
          <p:cNvPicPr>
            <a:picLocks noGrp="1"/>
          </p:cNvPicPr>
          <p:nvPr>
            <p:ph sz="quarter" idx="1"/>
          </p:nvPr>
        </p:nvPicPr>
        <p:blipFill>
          <a:blip r:embed="rId2" cstate="print"/>
          <a:srcRect/>
          <a:stretch>
            <a:fillRect/>
          </a:stretch>
        </p:blipFill>
        <p:spPr bwMode="auto">
          <a:xfrm>
            <a:off x="500034" y="2143116"/>
            <a:ext cx="8458254" cy="33766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mn-MN" b="1" dirty="0" smtClean="0"/>
              <a:t>Харилцагчийн анхны гүйлгээ хийх </a:t>
            </a:r>
            <a:r>
              <a:rPr lang="en-US" dirty="0" smtClean="0"/>
              <a:t/>
            </a:r>
            <a:br>
              <a:rPr lang="en-US" dirty="0" smtClean="0"/>
            </a:br>
            <a:endParaRPr lang="en-US" dirty="0"/>
          </a:p>
        </p:txBody>
      </p:sp>
      <p:sp>
        <p:nvSpPr>
          <p:cNvPr id="3" name="Content Placeholder 2"/>
          <p:cNvSpPr>
            <a:spLocks noGrp="1"/>
          </p:cNvSpPr>
          <p:nvPr>
            <p:ph sz="quarter" idx="1"/>
          </p:nvPr>
        </p:nvSpPr>
        <p:spPr>
          <a:xfrm>
            <a:off x="285720" y="1142984"/>
            <a:ext cx="8401080" cy="4876816"/>
          </a:xfrm>
        </p:spPr>
        <p:txBody>
          <a:bodyPr>
            <a:normAutofit lnSpcReduction="10000"/>
          </a:bodyPr>
          <a:lstStyle/>
          <a:p>
            <a:pPr>
              <a:buNone/>
            </a:pPr>
            <a:r>
              <a:rPr lang="mn-MN" dirty="0" smtClean="0"/>
              <a:t>     ХҮМ  шинэ данс нээсний дара орлогын гүйлгээ хийнж гүйлгээ хийхдээ доорхий төрлийн гүйлгээ хийнэ үүнд:</a:t>
            </a:r>
            <a:endParaRPr lang="en-US" dirty="0" smtClean="0"/>
          </a:p>
          <a:p>
            <a:pPr lvl="0"/>
            <a:r>
              <a:rPr lang="mn-MN" dirty="0" smtClean="0"/>
              <a:t>Харилцах хадгаламжийн карт зэрэг дансны орлогын гүйлгээ</a:t>
            </a:r>
            <a:endParaRPr lang="en-US" dirty="0" smtClean="0"/>
          </a:p>
          <a:p>
            <a:pPr lvl="0"/>
            <a:r>
              <a:rPr lang="mn-MN" dirty="0" smtClean="0"/>
              <a:t>Хадгалмжийн дэвтэр харилцагчийн үнэмлэх зэргийнн үнийн орлгын гүйлгээ</a:t>
            </a:r>
            <a:endParaRPr lang="en-US" dirty="0" smtClean="0"/>
          </a:p>
          <a:p>
            <a:pPr lvl="0">
              <a:buNone/>
            </a:pPr>
            <a:r>
              <a:rPr lang="mn-MN" dirty="0" smtClean="0"/>
              <a:t>     Хадгаламжийн дэвтэр хавтас харилцагч байгуулгын үнэмлэх карт зэрэг үнэ бүхйи зүйлийг зарлагдсан балансын гадуурхи бүртгэнэ.Анхны гүйлгээ буюу дансны эхний үлдэгдэл болох бэлэн мөнгөний орлогын гүйлгээ программд бүртгэнэ.</a:t>
            </a: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785794"/>
            <a:ext cx="7772400" cy="1143000"/>
          </a:xfrm>
        </p:spPr>
        <p:txBody>
          <a:bodyPr>
            <a:noAutofit/>
          </a:bodyPr>
          <a:lstStyle/>
          <a:p>
            <a:pPr>
              <a:buFont typeface="Arial" pitchFamily="34" charset="0"/>
              <a:buChar char="•"/>
            </a:pPr>
            <a:r>
              <a:rPr lang="mn-MN" sz="3200" dirty="0" smtClean="0"/>
              <a:t>Гүйлгэээ хийж гэж буй тохиолдолд Депозит</a:t>
            </a:r>
            <a:r>
              <a:rPr lang="en-US" sz="3200" dirty="0" smtClean="0">
                <a:sym typeface="Wingdings"/>
              </a:rPr>
              <a:t></a:t>
            </a:r>
            <a:r>
              <a:rPr lang="mn-MN" sz="3200" dirty="0" smtClean="0"/>
              <a:t> Гүйлгээ цэснээс ямартөрлийн гүйлгээ хийх гэж байгаагаа сонгох</a:t>
            </a:r>
            <a:endParaRPr lang="en-US" sz="3200" dirty="0"/>
          </a:p>
        </p:txBody>
      </p:sp>
      <p:pic>
        <p:nvPicPr>
          <p:cNvPr id="4" name="Content Placeholder 3"/>
          <p:cNvPicPr>
            <a:picLocks noGrp="1"/>
          </p:cNvPicPr>
          <p:nvPr>
            <p:ph sz="quarter" idx="1"/>
          </p:nvPr>
        </p:nvPicPr>
        <p:blipFill>
          <a:blip r:embed="rId2" cstate="print"/>
          <a:srcRect/>
          <a:stretch>
            <a:fillRect/>
          </a:stretch>
        </p:blipFill>
        <p:spPr bwMode="auto">
          <a:xfrm>
            <a:off x="357158" y="2071678"/>
            <a:ext cx="8458256" cy="40910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57290" y="3357562"/>
            <a:ext cx="6400800" cy="2800368"/>
          </a:xfrm>
        </p:spPr>
        <p:txBody>
          <a:bodyPr>
            <a:normAutofit/>
          </a:bodyPr>
          <a:lstStyle/>
          <a:p>
            <a:pPr algn="l">
              <a:buFont typeface="Arial" pitchFamily="34" charset="0"/>
              <a:buChar char="•"/>
            </a:pPr>
            <a:r>
              <a:rPr lang="mn-MN" dirty="0" smtClean="0">
                <a:latin typeface="Arial Mon" pitchFamily="34" charset="0"/>
              </a:rPr>
              <a:t>Çýýëèéí ºðãºäºë õ¿ëýýæ àâàõ, çýýëèéí øèíæèëãýý õèéõ</a:t>
            </a:r>
            <a:endParaRPr lang="en-US" dirty="0" smtClean="0">
              <a:latin typeface="Arial Mon" pitchFamily="34" charset="0"/>
            </a:endParaRPr>
          </a:p>
          <a:p>
            <a:pPr algn="l">
              <a:buFont typeface="Arial" pitchFamily="34" charset="0"/>
              <a:buChar char="•"/>
            </a:pPr>
            <a:r>
              <a:rPr lang="mn-MN" dirty="0" smtClean="0">
                <a:latin typeface="Arial Mon" pitchFamily="34" charset="0"/>
              </a:rPr>
              <a:t>Çýýëèéí ãýðýý, çýýëèéí õóâèéí õýðýã</a:t>
            </a:r>
            <a:endParaRPr lang="en-US" dirty="0" smtClean="0">
              <a:latin typeface="Arial Mon" pitchFamily="34" charset="0"/>
            </a:endParaRPr>
          </a:p>
          <a:p>
            <a:pPr algn="l">
              <a:buFont typeface="Arial" pitchFamily="34" charset="0"/>
              <a:buChar char="•"/>
            </a:pPr>
            <a:r>
              <a:rPr lang="mn-MN" dirty="0" smtClean="0">
                <a:latin typeface="Arial Mon" pitchFamily="34" charset="0"/>
              </a:rPr>
              <a:t>Áóñàä</a:t>
            </a:r>
            <a:endParaRPr lang="en-US" dirty="0" smtClean="0">
              <a:latin typeface="Arial Mon" pitchFamily="34" charset="0"/>
            </a:endParaRPr>
          </a:p>
          <a:p>
            <a:endParaRPr lang="en-US" dirty="0"/>
          </a:p>
        </p:txBody>
      </p:sp>
      <p:sp>
        <p:nvSpPr>
          <p:cNvPr id="3" name="Title 2"/>
          <p:cNvSpPr>
            <a:spLocks noGrp="1"/>
          </p:cNvSpPr>
          <p:nvPr>
            <p:ph type="ctrTitle"/>
          </p:nvPr>
        </p:nvSpPr>
        <p:spPr/>
        <p:txBody>
          <a:bodyPr>
            <a:normAutofit fontScale="90000"/>
          </a:bodyPr>
          <a:lstStyle/>
          <a:p>
            <a:r>
              <a:rPr b="1" smtClean="0"/>
              <a:t>3.1.4 </a:t>
            </a:r>
            <a:r>
              <a:rPr lang="mn-MN" b="1" dirty="0" smtClean="0"/>
              <a:t>Харилцааны менежерийн  ажил үүрэг</a:t>
            </a:r>
            <a:r>
              <a:rPr smtClean="0"/>
              <a:t/>
            </a:r>
            <a:br>
              <a:rPr smtClean="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1142984"/>
            <a:ext cx="7772400" cy="846158"/>
          </a:xfrm>
        </p:spPr>
        <p:txBody>
          <a:bodyPr>
            <a:normAutofit fontScale="90000"/>
          </a:bodyPr>
          <a:lstStyle/>
          <a:p>
            <a:r>
              <a:rPr lang="mn-MN" dirty="0" smtClean="0">
                <a:latin typeface="Arial Mon" pitchFamily="34" charset="0"/>
              </a:rPr>
              <a:t>Çýýëèéí ºðãºäºë õ¿ëýýæ àâàõ, çýýëèéí øèíæèëãýý õèéõ</a:t>
            </a:r>
            <a:r>
              <a:rPr lang="en-US" dirty="0" smtClean="0"/>
              <a:t/>
            </a:r>
            <a:br>
              <a:rPr lang="en-US" dirty="0" smtClean="0"/>
            </a:br>
            <a:endParaRPr lang="en-US" dirty="0"/>
          </a:p>
        </p:txBody>
      </p:sp>
      <p:sp>
        <p:nvSpPr>
          <p:cNvPr id="3" name="Content Placeholder 2"/>
          <p:cNvSpPr>
            <a:spLocks noGrp="1"/>
          </p:cNvSpPr>
          <p:nvPr>
            <p:ph sz="quarter" idx="1"/>
          </p:nvPr>
        </p:nvSpPr>
        <p:spPr>
          <a:xfrm>
            <a:off x="214282" y="1428736"/>
            <a:ext cx="8715436" cy="5214974"/>
          </a:xfrm>
        </p:spPr>
        <p:txBody>
          <a:bodyPr>
            <a:normAutofit lnSpcReduction="10000"/>
          </a:bodyPr>
          <a:lstStyle/>
          <a:p>
            <a:pPr algn="just">
              <a:buNone/>
            </a:pPr>
            <a:r>
              <a:rPr lang="mn-MN" dirty="0" smtClean="0">
                <a:latin typeface="Arial Mon" pitchFamily="34" charset="0"/>
              </a:rPr>
              <a:t>   Ãîëîìò áàíêíû Çýýëèéí áîäëîãîä íèéöñýí çýýëèéí ìàòåðèàë õ¿ëýýæ àâàõ áºãººä Çýýëèéí øèíæèëãýý õèéõ çààâðûíäàãóó ñóäàëãàà øèíæèëãýý õèéæ ä¿ãíýëò ãàðãàíà. Үүнд: </a:t>
            </a:r>
            <a:endParaRPr lang="en-US" dirty="0" smtClean="0">
              <a:latin typeface="Arial Mon" pitchFamily="34" charset="0"/>
            </a:endParaRPr>
          </a:p>
          <a:p>
            <a:pPr lvl="0"/>
            <a:r>
              <a:rPr lang="mn-MN" dirty="0" smtClean="0">
                <a:latin typeface="Arial Mon" pitchFamily="34" charset="0"/>
              </a:rPr>
              <a:t>Ãàðãàñàí ä¿ãíýëòèéã Ãàçðûí çàõèðàëä õÿíóóëæ, ýöñèéí ä¿ãíýëòèéã ãàðãàíà</a:t>
            </a:r>
            <a:endParaRPr lang="en-US" dirty="0" smtClean="0">
              <a:latin typeface="Arial Mon" pitchFamily="34" charset="0"/>
            </a:endParaRPr>
          </a:p>
          <a:p>
            <a:pPr lvl="0"/>
            <a:r>
              <a:rPr lang="mn-MN" dirty="0" smtClean="0">
                <a:latin typeface="Arial Mon" pitchFamily="34" charset="0"/>
              </a:rPr>
              <a:t>Òîãòîîñîí øàëãóóð ¿ç¿¿ëýëòèéã õàíãàæ áàéãàà çýýëèéí ìàòåðèàëûã Çýýëèéí õîðîîíä ñàíàë áîëãîæ øèéäâýðë¿¿ëíý</a:t>
            </a:r>
            <a:endParaRPr lang="en-US" dirty="0" smtClean="0">
              <a:latin typeface="Arial Mon" pitchFamily="34" charset="0"/>
            </a:endParaRPr>
          </a:p>
          <a:p>
            <a:pPr lvl="0"/>
            <a:r>
              <a:rPr lang="mn-MN" dirty="0" smtClean="0">
                <a:latin typeface="Arial Mon" pitchFamily="34" charset="0"/>
              </a:rPr>
              <a:t>Òîãòîîñîí øàëãóóð ¿ç¿¿ëýëòèéã õàíãààã¿é çýýëèéí ìàòåðèàëûã çýýë õ¿ñýã÷èä Çýýëèéí ìàòåðèàë õ¿ëýýæ àâñàí õÿíàëòûí êàðòûí äàãóó áóöààõäàà ýöñèéí ä¿ãíýëòýý òàíèëöóóëíà</a:t>
            </a:r>
            <a:endParaRPr lang="en-US"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sz="3600" dirty="0" smtClean="0">
                <a:latin typeface="Arial Mon" pitchFamily="34" charset="0"/>
              </a:rPr>
              <a:t>Çýýëèéí ãýðýý, çýýëèéí õóâèéí õýðýã </a:t>
            </a:r>
            <a:r>
              <a:rPr lang="en-US" dirty="0" smtClean="0"/>
              <a:t/>
            </a:r>
            <a:br>
              <a:rPr lang="en-US" dirty="0" smtClean="0"/>
            </a:br>
            <a:endParaRPr lang="en-US" dirty="0"/>
          </a:p>
        </p:txBody>
      </p:sp>
      <p:sp>
        <p:nvSpPr>
          <p:cNvPr id="3" name="Content Placeholder 2"/>
          <p:cNvSpPr>
            <a:spLocks noGrp="1"/>
          </p:cNvSpPr>
          <p:nvPr>
            <p:ph sz="quarter" idx="1"/>
          </p:nvPr>
        </p:nvSpPr>
        <p:spPr>
          <a:xfrm>
            <a:off x="914400" y="1357298"/>
            <a:ext cx="7772400" cy="4662502"/>
          </a:xfrm>
        </p:spPr>
        <p:txBody>
          <a:bodyPr/>
          <a:lstStyle/>
          <a:p>
            <a:pPr lvl="0" algn="just"/>
            <a:r>
              <a:rPr lang="mn-MN" dirty="0" smtClean="0">
                <a:latin typeface="Arial Mon" pitchFamily="34" charset="0"/>
              </a:rPr>
              <a:t>Çýýëèéí ýäèéí çàñàã÷ íü çýýë îëãîõ øèéäâýð, õàðèëöàã÷òàé áàéãóóëàõ çýýëèéí, áàðüöààíû áîëîí áóñàä õîëáîãäîõ ãýðýý, õýëöëèéí ýõ áýëòãýæ ãàçðûí çàõèðàëä õÿíóóëæ, çýëäýã÷èä òàíèëöóóëæ ãýðýýã áàéãóóëíà</a:t>
            </a:r>
            <a:endParaRPr lang="en-US" dirty="0" smtClean="0">
              <a:latin typeface="Arial Mon" pitchFamily="34" charset="0"/>
            </a:endParaRPr>
          </a:p>
          <a:p>
            <a:pPr lvl="0" algn="just"/>
            <a:r>
              <a:rPr lang="mn-MN" dirty="0" smtClean="0">
                <a:latin typeface="Arial Mon" pitchFamily="34" charset="0"/>
              </a:rPr>
              <a:t>Çýýëèéí áîëîí áóñàä õîëáîãäîõ ãýðýý õýëöýë íü õóóëü ç¿éí äàãóó õ¿÷èí òºãºëäºð áîëñîí ýñýõèéã õóóëèéí õýëòñýýð õÿíóóëíà</a:t>
            </a:r>
            <a:endParaRPr lang="en-US" dirty="0" smtClean="0">
              <a:latin typeface="Arial Mon" pitchFamily="34" charset="0"/>
            </a:endParaRPr>
          </a:p>
          <a:p>
            <a:pPr lvl="0" algn="just"/>
            <a:r>
              <a:rPr lang="mn-MN" dirty="0" smtClean="0">
                <a:latin typeface="Arial Mon" pitchFamily="34" charset="0"/>
              </a:rPr>
              <a:t>Çýýëèéí õóâèéí õýðýã, çýýëäýã÷òýé õîëáîîòîé àëèâàà íóóöûã äýýä çýðãýýð ÷àíäëàí õàäãàëíà</a:t>
            </a:r>
            <a:endParaRPr lang="en-US"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42918"/>
            <a:ext cx="7772400" cy="774720"/>
          </a:xfrm>
        </p:spPr>
        <p:txBody>
          <a:bodyPr>
            <a:normAutofit fontScale="90000"/>
          </a:bodyPr>
          <a:lstStyle/>
          <a:p>
            <a:r>
              <a:rPr lang="en-US" b="1" dirty="0" smtClean="0">
                <a:latin typeface="Arial Mon" pitchFamily="34" charset="0"/>
              </a:rPr>
              <a:t>4. </a:t>
            </a:r>
            <a:r>
              <a:rPr lang="mn-MN" b="1" dirty="0" smtClean="0">
                <a:latin typeface="Arial Mon" pitchFamily="34" charset="0"/>
              </a:rPr>
              <a:t>Çýýëèéí øèíæèëãýý</a:t>
            </a:r>
            <a:r>
              <a:rPr lang="en-US" dirty="0" smtClean="0"/>
              <a:t/>
            </a:r>
            <a:br>
              <a:rPr lang="en-US" dirty="0" smtClean="0"/>
            </a:br>
            <a:endParaRPr lang="en-US" dirty="0"/>
          </a:p>
        </p:txBody>
      </p:sp>
      <p:sp>
        <p:nvSpPr>
          <p:cNvPr id="3" name="Content Placeholder 2"/>
          <p:cNvSpPr>
            <a:spLocks noGrp="1"/>
          </p:cNvSpPr>
          <p:nvPr>
            <p:ph sz="quarter" idx="1"/>
          </p:nvPr>
        </p:nvSpPr>
        <p:spPr>
          <a:xfrm>
            <a:off x="285720" y="1000108"/>
            <a:ext cx="8572560" cy="5019692"/>
          </a:xfrm>
        </p:spPr>
        <p:txBody>
          <a:bodyPr>
            <a:normAutofit fontScale="92500" lnSpcReduction="20000"/>
          </a:bodyPr>
          <a:lstStyle/>
          <a:p>
            <a:pPr algn="just">
              <a:buNone/>
            </a:pPr>
            <a:r>
              <a:rPr lang="mn-MN" sz="3200" dirty="0" smtClean="0">
                <a:latin typeface="Arial Mon" pitchFamily="34" charset="0"/>
              </a:rPr>
              <a:t>Àðèëæààíû áàíêóóäûí ãîë àøèã îëäîã á¿òýýãäýõ¿¿í ¿éë÷èëãýý íü çýýëèéí ¿éë÷èëãýý þì. Ãîëîìò áàíêíû  ñàíõ¿¿ãèéí òàéëàíãààñ õàðàõàä íèéò àêòèâèéí 59.1%-ã ìºí  íэг зээлдэгч тvvнд холбогдох этгээдэд олгосон зээлийн  нийт өөрийн   хөрөнгөнд эзлэх хувь 18.6%-ã çýýë ýçýëäýã.Зээл нь банкнаас тодорхой зориулалт, хүү, хугацаа, эргэн төлөгдөх нөхцөл,  барьцаа эсвэл батлан даалттайггар мөнгөн хөрөнгийг өөрийн нэрийн өмнөөс бусад этгээдэд зээлдүүлэх үйл ажиллагаа.</a:t>
            </a:r>
            <a:endParaRPr lang="en-US" sz="3200"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Mon" pitchFamily="34" charset="0"/>
              </a:rPr>
              <a:t>4.1 </a:t>
            </a:r>
            <a:r>
              <a:rPr lang="mn-MN" dirty="0" smtClean="0">
                <a:latin typeface="Arial Mon" pitchFamily="34" charset="0"/>
              </a:rPr>
              <a:t>Ãîëîìò áàíê íü äàðààõü òºðëèéí çýýë¿¿äèéã ãàðãàäàã</a:t>
            </a:r>
            <a:endParaRPr lang="en-US" dirty="0">
              <a:latin typeface="Arial Mon" pitchFamily="34" charset="0"/>
            </a:endParaRPr>
          </a:p>
        </p:txBody>
      </p:sp>
      <p:sp>
        <p:nvSpPr>
          <p:cNvPr id="3" name="Content Placeholder 2"/>
          <p:cNvSpPr>
            <a:spLocks noGrp="1"/>
          </p:cNvSpPr>
          <p:nvPr>
            <p:ph sz="quarter" idx="1"/>
          </p:nvPr>
        </p:nvSpPr>
        <p:spPr>
          <a:xfrm>
            <a:off x="914400" y="1785926"/>
            <a:ext cx="7772400" cy="4233874"/>
          </a:xfrm>
        </p:spPr>
        <p:txBody>
          <a:bodyPr/>
          <a:lstStyle/>
          <a:p>
            <a:pPr lvl="0"/>
            <a:r>
              <a:rPr lang="en-US" dirty="0" err="1" smtClean="0">
                <a:latin typeface="Arial Mon" pitchFamily="34" charset="0"/>
              </a:rPr>
              <a:t>Îðîí</a:t>
            </a:r>
            <a:r>
              <a:rPr lang="en-US" dirty="0" smtClean="0">
                <a:latin typeface="Arial Mon" pitchFamily="34" charset="0"/>
              </a:rPr>
              <a:t> </a:t>
            </a:r>
            <a:r>
              <a:rPr lang="en-US" dirty="0" err="1" smtClean="0">
                <a:latin typeface="Arial Mon" pitchFamily="34" charset="0"/>
              </a:rPr>
              <a:t>ñóóöíû</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pPr lvl="0"/>
            <a:r>
              <a:rPr lang="en-US" dirty="0" err="1" smtClean="0">
                <a:latin typeface="Arial Mon" pitchFamily="34" charset="0"/>
              </a:rPr>
              <a:t>Öàëèíãèéí</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pPr lvl="0"/>
            <a:r>
              <a:rPr lang="en-US" dirty="0" err="1" smtClean="0">
                <a:latin typeface="Arial Mon" pitchFamily="34" charset="0"/>
              </a:rPr>
              <a:t>Õºðºíã</a:t>
            </a:r>
            <a:r>
              <a:rPr lang="en-US" dirty="0" smtClean="0">
                <a:latin typeface="Arial Mon" pitchFamily="34" charset="0"/>
              </a:rPr>
              <a:t>º </a:t>
            </a:r>
            <a:r>
              <a:rPr lang="en-US" dirty="0" err="1" smtClean="0">
                <a:latin typeface="Arial Mon" pitchFamily="34" charset="0"/>
              </a:rPr>
              <a:t>îðóóëàëòûí</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pPr lvl="0"/>
            <a:r>
              <a:rPr lang="en-US" dirty="0" err="1" smtClean="0">
                <a:latin typeface="Arial Mon" pitchFamily="34" charset="0"/>
              </a:rPr>
              <a:t>Àõóéí</a:t>
            </a:r>
            <a:r>
              <a:rPr lang="en-US" dirty="0" smtClean="0">
                <a:latin typeface="Arial Mon" pitchFamily="34" charset="0"/>
              </a:rPr>
              <a:t> </a:t>
            </a:r>
            <a:r>
              <a:rPr lang="en-US" dirty="0" err="1" smtClean="0">
                <a:latin typeface="Arial Mon" pitchFamily="34" charset="0"/>
              </a:rPr>
              <a:t>õýðýãëýýíèé</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àâòî</a:t>
            </a:r>
            <a:r>
              <a:rPr lang="en-US" dirty="0" smtClean="0">
                <a:latin typeface="Arial Mon" pitchFamily="34" charset="0"/>
              </a:rPr>
              <a:t> </a:t>
            </a:r>
            <a:r>
              <a:rPr lang="en-US" dirty="0" err="1" smtClean="0">
                <a:latin typeface="Arial Mon" pitchFamily="34" charset="0"/>
              </a:rPr>
              <a:t>ìàøèíû</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pPr lvl="0"/>
            <a:r>
              <a:rPr lang="en-US" dirty="0" err="1" smtClean="0">
                <a:latin typeface="Arial Mon" pitchFamily="34" charset="0"/>
              </a:rPr>
              <a:t>Õàäãàëàìæ</a:t>
            </a:r>
            <a:r>
              <a:rPr lang="en-US" dirty="0" smtClean="0">
                <a:latin typeface="Arial Mon" pitchFamily="34" charset="0"/>
              </a:rPr>
              <a:t> </a:t>
            </a:r>
            <a:r>
              <a:rPr lang="en-US" dirty="0" err="1" smtClean="0">
                <a:latin typeface="Arial Mon" pitchFamily="34" charset="0"/>
              </a:rPr>
              <a:t>áàðüöààëñàí</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pPr lvl="0"/>
            <a:r>
              <a:rPr lang="en-US" dirty="0" err="1" smtClean="0">
                <a:latin typeface="Arial Mon" pitchFamily="34" charset="0"/>
              </a:rPr>
              <a:t>Àâòî</a:t>
            </a:r>
            <a:r>
              <a:rPr lang="en-US" dirty="0" smtClean="0">
                <a:latin typeface="Arial Mon" pitchFamily="34" charset="0"/>
              </a:rPr>
              <a:t> </a:t>
            </a:r>
            <a:r>
              <a:rPr lang="en-US" dirty="0" err="1" smtClean="0">
                <a:latin typeface="Arial Mon" pitchFamily="34" charset="0"/>
              </a:rPr>
              <a:t>ìàøèíû</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pPr lvl="0"/>
            <a:r>
              <a:rPr lang="en-US" dirty="0" err="1" smtClean="0">
                <a:latin typeface="Arial Mon" pitchFamily="34" charset="0"/>
              </a:rPr>
              <a:t>Ñóðãàëòûí</a:t>
            </a:r>
            <a:r>
              <a:rPr lang="en-US" dirty="0" smtClean="0">
                <a:latin typeface="Arial Mon" pitchFamily="34" charset="0"/>
              </a:rPr>
              <a:t> </a:t>
            </a:r>
            <a:r>
              <a:rPr lang="en-US" dirty="0" err="1" smtClean="0">
                <a:latin typeface="Arial Mon" pitchFamily="34" charset="0"/>
              </a:rPr>
              <a:t>çýýë</a:t>
            </a:r>
            <a:endParaRPr lang="en-US"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Arial Mon" pitchFamily="34" charset="0"/>
              </a:rPr>
              <a:t>4.1.2 </a:t>
            </a:r>
            <a:r>
              <a:rPr lang="en-US" sz="3600" b="1" dirty="0" err="1" smtClean="0">
                <a:latin typeface="Arial Mon" pitchFamily="34" charset="0"/>
              </a:rPr>
              <a:t>Çýýëèéí</a:t>
            </a:r>
            <a:r>
              <a:rPr lang="en-US" sz="3600" b="1" dirty="0" smtClean="0">
                <a:latin typeface="Arial Mon" pitchFamily="34" charset="0"/>
              </a:rPr>
              <a:t> </a:t>
            </a:r>
            <a:r>
              <a:rPr lang="en-US" sz="3600" b="1" dirty="0" err="1" smtClean="0">
                <a:latin typeface="Arial Mon" pitchFamily="34" charset="0"/>
              </a:rPr>
              <a:t>òºëºâëºëò</a:t>
            </a:r>
            <a:r>
              <a:rPr lang="en-US" sz="3600" b="1" dirty="0" smtClean="0">
                <a:latin typeface="Arial Mon" pitchFamily="34" charset="0"/>
              </a:rPr>
              <a:t> </a:t>
            </a:r>
            <a:r>
              <a:rPr lang="en-US" sz="3600" b="1" dirty="0" err="1" smtClean="0">
                <a:latin typeface="Arial Mon" pitchFamily="34" charset="0"/>
              </a:rPr>
              <a:t>ãýäýã</a:t>
            </a:r>
            <a:r>
              <a:rPr lang="en-US" sz="3600" b="1" dirty="0" smtClean="0">
                <a:latin typeface="Arial Mon" pitchFamily="34" charset="0"/>
              </a:rPr>
              <a:t> </a:t>
            </a:r>
            <a:r>
              <a:rPr lang="en-US" sz="3600" b="1" dirty="0" err="1" smtClean="0">
                <a:latin typeface="Arial Mon" pitchFamily="34" charset="0"/>
              </a:rPr>
              <a:t>íü</a:t>
            </a:r>
            <a:endParaRPr lang="en-US" sz="3600" dirty="0">
              <a:latin typeface="Arial Mon" pitchFamily="34" charset="0"/>
            </a:endParaRPr>
          </a:p>
        </p:txBody>
      </p:sp>
      <p:sp>
        <p:nvSpPr>
          <p:cNvPr id="3" name="Content Placeholder 2"/>
          <p:cNvSpPr>
            <a:spLocks noGrp="1"/>
          </p:cNvSpPr>
          <p:nvPr>
            <p:ph sz="quarter" idx="1"/>
          </p:nvPr>
        </p:nvSpPr>
        <p:spPr>
          <a:xfrm>
            <a:off x="214282" y="1643050"/>
            <a:ext cx="8643998" cy="4376750"/>
          </a:xfrm>
        </p:spPr>
        <p:txBody>
          <a:bodyPr/>
          <a:lstStyle/>
          <a:p>
            <a:pPr algn="just">
              <a:buNone/>
            </a:pPr>
            <a:r>
              <a:rPr lang="mn-MN" b="1" dirty="0" smtClean="0">
                <a:latin typeface="Arial Mon" pitchFamily="34" charset="0"/>
              </a:rPr>
              <a:t> </a:t>
            </a:r>
            <a:r>
              <a:rPr lang="en-US" dirty="0" err="1" smtClean="0">
                <a:latin typeface="Arial Mon" pitchFamily="34" charset="0"/>
              </a:rPr>
              <a:t>Îíû</a:t>
            </a:r>
            <a:r>
              <a:rPr lang="en-US" dirty="0" smtClean="0">
                <a:latin typeface="Arial Mon" pitchFamily="34" charset="0"/>
              </a:rPr>
              <a:t> </a:t>
            </a:r>
            <a:r>
              <a:rPr lang="en-US" dirty="0" err="1" smtClean="0">
                <a:latin typeface="Arial Mon" pitchFamily="34" charset="0"/>
              </a:rPr>
              <a:t>ýõýíä</a:t>
            </a:r>
            <a:r>
              <a:rPr lang="en-US" dirty="0" smtClean="0">
                <a:latin typeface="Arial Mon" pitchFamily="34" charset="0"/>
              </a:rPr>
              <a:t> </a:t>
            </a:r>
            <a:r>
              <a:rPr lang="en-US" dirty="0" err="1" smtClean="0">
                <a:latin typeface="Arial Mon" pitchFamily="34" charset="0"/>
              </a:rPr>
              <a:t>áîëîâñðóóëäàã</a:t>
            </a:r>
            <a:r>
              <a:rPr lang="en-US" dirty="0" smtClean="0">
                <a:latin typeface="Arial Mon" pitchFamily="34" charset="0"/>
              </a:rPr>
              <a:t> </a:t>
            </a:r>
            <a:r>
              <a:rPr lang="en-US" dirty="0" err="1" smtClean="0">
                <a:latin typeface="Arial Mon" pitchFamily="34" charset="0"/>
              </a:rPr>
              <a:t>áºã</a:t>
            </a:r>
            <a:r>
              <a:rPr lang="en-US" dirty="0" smtClean="0">
                <a:latin typeface="Arial Mon" pitchFamily="34" charset="0"/>
              </a:rPr>
              <a:t>ººä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æèëä</a:t>
            </a:r>
            <a:r>
              <a:rPr lang="en-US" dirty="0" smtClean="0">
                <a:latin typeface="Arial Mon" pitchFamily="34" charset="0"/>
              </a:rPr>
              <a:t> </a:t>
            </a:r>
            <a:r>
              <a:rPr lang="en-US" dirty="0" err="1" smtClean="0">
                <a:latin typeface="Arial Mon" pitchFamily="34" charset="0"/>
              </a:rPr>
              <a:t>õè÷íýýí</a:t>
            </a:r>
            <a:r>
              <a:rPr lang="en-US" dirty="0" smtClean="0">
                <a:latin typeface="Arial Mon" pitchFamily="34" charset="0"/>
              </a:rPr>
              <a:t> </a:t>
            </a:r>
            <a:r>
              <a:rPr lang="en-US" dirty="0" err="1" smtClean="0">
                <a:latin typeface="Arial Mon" pitchFamily="34" charset="0"/>
              </a:rPr>
              <a:t>òºðëèéí</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îëãîõ</a:t>
            </a:r>
            <a:r>
              <a:rPr lang="en-US" dirty="0" smtClean="0">
                <a:latin typeface="Arial Mon" pitchFamily="34" charset="0"/>
              </a:rPr>
              <a:t>, </a:t>
            </a:r>
            <a:r>
              <a:rPr lang="en-US" dirty="0" err="1" smtClean="0">
                <a:latin typeface="Arial Mon" pitchFamily="34" charset="0"/>
              </a:rPr>
              <a:t>ìºí</a:t>
            </a:r>
            <a:r>
              <a:rPr lang="en-US" dirty="0" smtClean="0">
                <a:latin typeface="Arial Mon" pitchFamily="34" charset="0"/>
              </a:rPr>
              <a:t> ò¿¿</a:t>
            </a:r>
            <a:r>
              <a:rPr lang="en-US" dirty="0" err="1" smtClean="0">
                <a:latin typeface="Arial Mon" pitchFamily="34" charset="0"/>
              </a:rPr>
              <a:t>íýýñ</a:t>
            </a:r>
            <a:r>
              <a:rPr lang="en-US" dirty="0" smtClean="0">
                <a:latin typeface="Arial Mon" pitchFamily="34" charset="0"/>
              </a:rPr>
              <a:t> </a:t>
            </a:r>
            <a:r>
              <a:rPr lang="en-US" dirty="0" err="1" smtClean="0">
                <a:latin typeface="Arial Mon" pitchFamily="34" charset="0"/>
              </a:rPr>
              <a:t>õýäýí</a:t>
            </a:r>
            <a:r>
              <a:rPr lang="en-US" dirty="0" smtClean="0">
                <a:latin typeface="Arial Mon" pitchFamily="34" charset="0"/>
              </a:rPr>
              <a:t> </a:t>
            </a:r>
            <a:r>
              <a:rPr lang="en-US" dirty="0" err="1" smtClean="0">
                <a:latin typeface="Arial Mon" pitchFamily="34" charset="0"/>
              </a:rPr>
              <a:t>õóâèéã</a:t>
            </a:r>
            <a:r>
              <a:rPr lang="en-US" dirty="0" smtClean="0">
                <a:latin typeface="Arial Mon" pitchFamily="34" charset="0"/>
              </a:rPr>
              <a:t> </a:t>
            </a:r>
            <a:r>
              <a:rPr lang="en-US" dirty="0" err="1" smtClean="0">
                <a:latin typeface="Arial Mon" pitchFamily="34" charset="0"/>
              </a:rPr>
              <a:t>ÿìàð</a:t>
            </a:r>
            <a:r>
              <a:rPr lang="en-US" dirty="0" smtClean="0">
                <a:latin typeface="Arial Mon" pitchFamily="34" charset="0"/>
              </a:rPr>
              <a:t> </a:t>
            </a:r>
            <a:r>
              <a:rPr lang="en-US" dirty="0" err="1" smtClean="0">
                <a:latin typeface="Arial Mon" pitchFamily="34" charset="0"/>
              </a:rPr>
              <a:t>ÿìàð</a:t>
            </a:r>
            <a:r>
              <a:rPr lang="en-US" dirty="0" smtClean="0">
                <a:latin typeface="Arial Mon" pitchFamily="34" charset="0"/>
              </a:rPr>
              <a:t>  </a:t>
            </a:r>
            <a:r>
              <a:rPr lang="en-US" dirty="0" err="1" smtClean="0">
                <a:latin typeface="Arial Mon" pitchFamily="34" charset="0"/>
              </a:rPr>
              <a:t>òºðëèéí</a:t>
            </a:r>
            <a:r>
              <a:rPr lang="en-US" dirty="0" smtClean="0">
                <a:latin typeface="Arial Mon" pitchFamily="34" charset="0"/>
              </a:rPr>
              <a:t> </a:t>
            </a:r>
            <a:r>
              <a:rPr lang="en-US" dirty="0" err="1" smtClean="0">
                <a:latin typeface="Arial Mon" pitchFamily="34" charset="0"/>
              </a:rPr>
              <a:t>çýýëä</a:t>
            </a:r>
            <a:r>
              <a:rPr lang="en-US" dirty="0" smtClean="0">
                <a:latin typeface="Arial Mon" pitchFamily="34" charset="0"/>
              </a:rPr>
              <a:t>  </a:t>
            </a:r>
            <a:r>
              <a:rPr lang="en-US" dirty="0" err="1" smtClean="0">
                <a:latin typeface="Arial Mon" pitchFamily="34" charset="0"/>
              </a:rPr>
              <a:t>áàéðøóóëàõàà</a:t>
            </a:r>
            <a:r>
              <a:rPr lang="en-US" dirty="0" smtClean="0">
                <a:latin typeface="Arial Mon" pitchFamily="34" charset="0"/>
              </a:rPr>
              <a:t> </a:t>
            </a:r>
            <a:r>
              <a:rPr lang="en-US" dirty="0" err="1" smtClean="0">
                <a:latin typeface="Arial Mon" pitchFamily="34" charset="0"/>
              </a:rPr>
              <a:t>òîäîðõîéëñîí</a:t>
            </a:r>
            <a:r>
              <a:rPr lang="en-US" dirty="0" smtClean="0">
                <a:latin typeface="Arial Mon" pitchFamily="34" charset="0"/>
              </a:rPr>
              <a:t> </a:t>
            </a:r>
            <a:r>
              <a:rPr lang="en-US" dirty="0" err="1" smtClean="0">
                <a:latin typeface="Arial Mon" pitchFamily="34" charset="0"/>
              </a:rPr>
              <a:t>áàðèìòáã</a:t>
            </a:r>
            <a:r>
              <a:rPr lang="en-US" dirty="0" smtClean="0">
                <a:latin typeface="Arial Mon" pitchFamily="34" charset="0"/>
              </a:rPr>
              <a:t> </a:t>
            </a:r>
            <a:r>
              <a:rPr lang="en-US" dirty="0" err="1" smtClean="0">
                <a:latin typeface="Arial Mon" pitchFamily="34" charset="0"/>
              </a:rPr>
              <a:t>õýëíý</a:t>
            </a:r>
            <a:r>
              <a:rPr lang="en-US" dirty="0" smtClean="0">
                <a:latin typeface="Arial Mon" pitchFamily="34" charset="0"/>
              </a:rPr>
              <a:t>. </a:t>
            </a:r>
            <a:r>
              <a:rPr lang="en-US" dirty="0" err="1" smtClean="0">
                <a:latin typeface="Arial Mon" pitchFamily="34" charset="0"/>
              </a:rPr>
              <a:t>Ýíýõ</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òºëºâëºëò</a:t>
            </a:r>
            <a:r>
              <a:rPr lang="en-US" dirty="0" smtClean="0">
                <a:latin typeface="Arial Mon" pitchFamily="34" charset="0"/>
              </a:rPr>
              <a:t>ºº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áîäëîãî</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æóðàìóóäòàé</a:t>
            </a:r>
            <a:r>
              <a:rPr lang="en-US" dirty="0" smtClean="0">
                <a:latin typeface="Arial Mon" pitchFamily="34" charset="0"/>
              </a:rPr>
              <a:t> </a:t>
            </a:r>
            <a:r>
              <a:rPr lang="en-US" dirty="0" err="1" smtClean="0">
                <a:latin typeface="Arial Mon" pitchFamily="34" charset="0"/>
              </a:rPr>
              <a:t>óÿëäóóëæ</a:t>
            </a:r>
            <a:r>
              <a:rPr lang="en-US" dirty="0" smtClean="0">
                <a:latin typeface="Arial Mon" pitchFamily="34" charset="0"/>
              </a:rPr>
              <a:t> </a:t>
            </a:r>
            <a:r>
              <a:rPr lang="en-US" dirty="0" err="1" smtClean="0">
                <a:latin typeface="Arial Mon" pitchFamily="34" charset="0"/>
              </a:rPr>
              <a:t>ãàðãàíà</a:t>
            </a:r>
            <a:r>
              <a:rPr lang="en-US" dirty="0" smtClean="0">
                <a:latin typeface="Arial Mon" pitchFamily="34" charset="0"/>
              </a:rPr>
              <a:t>. </a:t>
            </a:r>
            <a:r>
              <a:rPr lang="en-US" dirty="0" err="1" smtClean="0">
                <a:latin typeface="Arial Mon" pitchFamily="34" charset="0"/>
              </a:rPr>
              <a:t>Õàðèëöààíû</a:t>
            </a:r>
            <a:r>
              <a:rPr lang="en-US" dirty="0" smtClean="0">
                <a:latin typeface="Arial Mon" pitchFamily="34" charset="0"/>
              </a:rPr>
              <a:t> </a:t>
            </a:r>
            <a:r>
              <a:rPr lang="en-US" dirty="0" err="1" smtClean="0">
                <a:latin typeface="Arial Mon" pitchFamily="34" charset="0"/>
              </a:rPr>
              <a:t>ìåíåæåðèéð</a:t>
            </a:r>
            <a:r>
              <a:rPr lang="en-US" dirty="0" smtClean="0">
                <a:latin typeface="Arial Mon" pitchFamily="34" charset="0"/>
              </a:rPr>
              <a:t> </a:t>
            </a:r>
            <a:r>
              <a:rPr lang="en-US" dirty="0" err="1" smtClean="0">
                <a:latin typeface="Arial Mon" pitchFamily="34" charset="0"/>
              </a:rPr>
              <a:t>ãîë</a:t>
            </a:r>
            <a:r>
              <a:rPr lang="en-US" dirty="0" smtClean="0">
                <a:latin typeface="Arial Mon" pitchFamily="34" charset="0"/>
              </a:rPr>
              <a:t> </a:t>
            </a:r>
            <a:r>
              <a:rPr lang="en-US" dirty="0" err="1" smtClean="0">
                <a:latin typeface="Arial Mon" pitchFamily="34" charset="0"/>
              </a:rPr>
              <a:t>çîðèëãî</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ýðñäýë</a:t>
            </a:r>
            <a:r>
              <a:rPr lang="en-US" dirty="0" smtClean="0">
                <a:latin typeface="Arial Mon" pitchFamily="34" charset="0"/>
              </a:rPr>
              <a:t> </a:t>
            </a:r>
            <a:r>
              <a:rPr lang="en-US" dirty="0" err="1" smtClean="0">
                <a:latin typeface="Arial Mon" pitchFamily="34" charset="0"/>
              </a:rPr>
              <a:t>áàãàòàé</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îëãîõîä</a:t>
            </a:r>
            <a:r>
              <a:rPr lang="en-US" dirty="0" smtClean="0">
                <a:latin typeface="Arial Mon" pitchFamily="34" charset="0"/>
              </a:rPr>
              <a:t> </a:t>
            </a:r>
            <a:r>
              <a:rPr lang="en-US" dirty="0" err="1" smtClean="0">
                <a:latin typeface="Arial Mon" pitchFamily="34" charset="0"/>
              </a:rPr>
              <a:t>îðøèíî</a:t>
            </a:r>
            <a:r>
              <a:rPr lang="en-US" dirty="0" smtClean="0">
                <a:latin typeface="Arial Mon" pitchFamily="34" charset="0"/>
              </a:rPr>
              <a:t>. </a:t>
            </a:r>
            <a:r>
              <a:rPr lang="mn-MN" dirty="0" smtClean="0">
                <a:latin typeface="Arial Mon" pitchFamily="34" charset="0"/>
              </a:rPr>
              <a:t>Э</a:t>
            </a:r>
            <a:r>
              <a:rPr lang="en-US" dirty="0" err="1" smtClean="0">
                <a:latin typeface="Arial Mon" pitchFamily="34" charset="0"/>
              </a:rPr>
              <a:t>íýõ</a:t>
            </a:r>
            <a:r>
              <a:rPr lang="en-US" dirty="0" smtClean="0">
                <a:latin typeface="Arial Mon" pitchFamily="34" charset="0"/>
              </a:rPr>
              <a:t>¿¿ </a:t>
            </a:r>
            <a:r>
              <a:rPr lang="en-US" dirty="0" err="1" smtClean="0">
                <a:latin typeface="Arial Mon" pitchFamily="34" charset="0"/>
              </a:rPr>
              <a:t>çîðèëãîî</a:t>
            </a:r>
            <a:r>
              <a:rPr lang="en-US" dirty="0" smtClean="0">
                <a:latin typeface="Arial Mon" pitchFamily="34" charset="0"/>
              </a:rPr>
              <a:t> </a:t>
            </a:r>
            <a:r>
              <a:rPr lang="en-US" dirty="0" err="1" smtClean="0">
                <a:latin typeface="Arial Mon" pitchFamily="34" charset="0"/>
              </a:rPr>
              <a:t>áèåë</a:t>
            </a:r>
            <a:r>
              <a:rPr lang="en-US" dirty="0" smtClean="0">
                <a:latin typeface="Arial Mon" pitchFamily="34" charset="0"/>
              </a:rPr>
              <a:t>¿¿</a:t>
            </a:r>
            <a:r>
              <a:rPr lang="en-US" dirty="0" err="1" smtClean="0">
                <a:latin typeface="Arial Mon" pitchFamily="34" charset="0"/>
              </a:rPr>
              <a:t>ëýõèéí</a:t>
            </a:r>
            <a:r>
              <a:rPr lang="en-US" dirty="0" smtClean="0">
                <a:latin typeface="Arial Mon" pitchFamily="34" charset="0"/>
              </a:rPr>
              <a:t> </a:t>
            </a:r>
            <a:r>
              <a:rPr lang="en-US" dirty="0" err="1" smtClean="0">
                <a:latin typeface="Arial Mon" pitchFamily="34" charset="0"/>
              </a:rPr>
              <a:t>òóëä</a:t>
            </a:r>
            <a:r>
              <a:rPr lang="en-US" dirty="0" smtClean="0">
                <a:latin typeface="Arial Mon" pitchFamily="34" charset="0"/>
              </a:rPr>
              <a:t> </a:t>
            </a:r>
            <a:r>
              <a:rPr lang="en-US" dirty="0" err="1" smtClean="0">
                <a:latin typeface="Arial Mon" pitchFamily="34" charset="0"/>
              </a:rPr>
              <a:t>ìàø</a:t>
            </a:r>
            <a:r>
              <a:rPr lang="en-US" dirty="0" smtClean="0">
                <a:latin typeface="Arial Mon" pitchFamily="34" charset="0"/>
              </a:rPr>
              <a:t> </a:t>
            </a:r>
            <a:r>
              <a:rPr lang="en-US" dirty="0" err="1" smtClean="0">
                <a:latin typeface="Arial Mon" pitchFamily="34" charset="0"/>
              </a:rPr>
              <a:t>ñàéí</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áîäëîãîòîé</a:t>
            </a:r>
            <a:r>
              <a:rPr lang="en-US" dirty="0" smtClean="0">
                <a:latin typeface="Arial Mon" pitchFamily="34" charset="0"/>
              </a:rPr>
              <a:t> </a:t>
            </a:r>
            <a:r>
              <a:rPr lang="en-US" dirty="0" err="1" smtClean="0">
                <a:latin typeface="Arial Mon" pitchFamily="34" charset="0"/>
              </a:rPr>
              <a:t>áàéõ</a:t>
            </a:r>
            <a:r>
              <a:rPr lang="en-US" dirty="0" smtClean="0">
                <a:latin typeface="Arial Mon" pitchFamily="34" charset="0"/>
              </a:rPr>
              <a:t> ¸</a:t>
            </a:r>
            <a:r>
              <a:rPr lang="en-US" dirty="0" err="1" smtClean="0">
                <a:latin typeface="Arial Mon" pitchFamily="34" charset="0"/>
              </a:rPr>
              <a:t>ñòîé</a:t>
            </a:r>
            <a:r>
              <a:rPr lang="en-US" dirty="0" smtClean="0">
                <a:latin typeface="Arial Mon" pitchFamily="34" charset="0"/>
              </a:rPr>
              <a:t>. </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Mon" pitchFamily="34" charset="0"/>
              </a:rPr>
              <a:t>4.1.3 </a:t>
            </a:r>
            <a:r>
              <a:rPr lang="en-US" b="1" dirty="0" err="1" smtClean="0">
                <a:latin typeface="Arial Mon" pitchFamily="34" charset="0"/>
              </a:rPr>
              <a:t>Çýýë</a:t>
            </a:r>
            <a:r>
              <a:rPr lang="en-US" b="1" dirty="0" smtClean="0">
                <a:latin typeface="Arial Mon" pitchFamily="34" charset="0"/>
              </a:rPr>
              <a:t>  </a:t>
            </a:r>
            <a:r>
              <a:rPr lang="en-US" b="1" dirty="0" err="1" smtClean="0">
                <a:latin typeface="Arial Mon" pitchFamily="34" charset="0"/>
              </a:rPr>
              <a:t>îëãîõ</a:t>
            </a:r>
            <a:r>
              <a:rPr lang="en-US" b="1" dirty="0" smtClean="0">
                <a:latin typeface="Arial Mon" pitchFamily="34" charset="0"/>
              </a:rPr>
              <a:t> ¿</a:t>
            </a:r>
            <a:r>
              <a:rPr lang="en-US" b="1" dirty="0" err="1" smtClean="0">
                <a:latin typeface="Arial Mon" pitchFamily="34" charset="0"/>
              </a:rPr>
              <a:t>éë</a:t>
            </a:r>
            <a:r>
              <a:rPr lang="en-US" b="1" dirty="0" smtClean="0">
                <a:latin typeface="Arial Mon" pitchFamily="34" charset="0"/>
              </a:rPr>
              <a:t> </a:t>
            </a:r>
            <a:r>
              <a:rPr lang="en-US" b="1" dirty="0" err="1" smtClean="0">
                <a:latin typeface="Arial Mon" pitchFamily="34" charset="0"/>
              </a:rPr>
              <a:t>ÿâö</a:t>
            </a:r>
            <a:endParaRPr lang="en-US" dirty="0">
              <a:latin typeface="Arial Mon" pitchFamily="34" charset="0"/>
            </a:endParaRPr>
          </a:p>
        </p:txBody>
      </p:sp>
      <p:sp>
        <p:nvSpPr>
          <p:cNvPr id="3" name="Content Placeholder 2"/>
          <p:cNvSpPr>
            <a:spLocks noGrp="1"/>
          </p:cNvSpPr>
          <p:nvPr>
            <p:ph sz="quarter" idx="1"/>
          </p:nvPr>
        </p:nvSpPr>
        <p:spPr/>
        <p:txBody>
          <a:bodyPr>
            <a:normAutofit fontScale="92500"/>
          </a:bodyPr>
          <a:lstStyle/>
          <a:p>
            <a:pPr lvl="0" algn="just"/>
            <a:r>
              <a:rPr lang="en-US" dirty="0" err="1" smtClean="0">
                <a:latin typeface="Arial Mon" pitchFamily="34" charset="0"/>
              </a:rPr>
              <a:t>Çýýëäýã</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àâàõ</a:t>
            </a:r>
            <a:r>
              <a:rPr lang="en-US" dirty="0" smtClean="0">
                <a:latin typeface="Arial Mon" pitchFamily="34" charset="0"/>
              </a:rPr>
              <a:t> </a:t>
            </a:r>
            <a:r>
              <a:rPr lang="en-US" dirty="0" err="1" smtClean="0">
                <a:latin typeface="Arial Mon" pitchFamily="34" charset="0"/>
              </a:rPr>
              <a:t>áîëîìæòîé</a:t>
            </a:r>
            <a:r>
              <a:rPr lang="en-US" dirty="0" smtClean="0">
                <a:latin typeface="Arial Mon" pitchFamily="34" charset="0"/>
              </a:rPr>
              <a:t> </a:t>
            </a:r>
            <a:r>
              <a:rPr lang="en-US" dirty="0" err="1" smtClean="0">
                <a:latin typeface="Arial Mon" pitchFamily="34" charset="0"/>
              </a:rPr>
              <a:t>òàëààð</a:t>
            </a:r>
            <a:r>
              <a:rPr lang="en-US" dirty="0" smtClean="0">
                <a:latin typeface="Arial Mon" pitchFamily="34" charset="0"/>
              </a:rPr>
              <a:t> </a:t>
            </a:r>
            <a:r>
              <a:rPr lang="en-US" dirty="0" err="1" smtClean="0">
                <a:latin typeface="Arial Mon" pitchFamily="34" charset="0"/>
              </a:rPr>
              <a:t>õàðèëöààíû</a:t>
            </a:r>
            <a:r>
              <a:rPr lang="en-US" dirty="0" smtClean="0">
                <a:latin typeface="Arial Mon" pitchFamily="34" charset="0"/>
              </a:rPr>
              <a:t> </a:t>
            </a:r>
            <a:r>
              <a:rPr lang="en-US" dirty="0" err="1" smtClean="0">
                <a:latin typeface="Arial Mon" pitchFamily="34" charset="0"/>
              </a:rPr>
              <a:t>ìåíåæåðýýñ</a:t>
            </a:r>
            <a:r>
              <a:rPr lang="en-US" dirty="0" smtClean="0">
                <a:latin typeface="Arial Mon" pitchFamily="34" charset="0"/>
              </a:rPr>
              <a:t> </a:t>
            </a:r>
            <a:r>
              <a:rPr lang="en-US" dirty="0" err="1" smtClean="0">
                <a:latin typeface="Arial Mon" pitchFamily="34" charset="0"/>
              </a:rPr>
              <a:t>ëàâëàíà</a:t>
            </a:r>
            <a:r>
              <a:rPr lang="en-US" dirty="0" smtClean="0">
                <a:latin typeface="Arial Mon" pitchFamily="34" charset="0"/>
              </a:rPr>
              <a:t>.</a:t>
            </a:r>
          </a:p>
          <a:p>
            <a:pPr lvl="0" algn="just"/>
            <a:r>
              <a:rPr lang="en-US" dirty="0" smtClean="0">
                <a:latin typeface="Arial Mon" pitchFamily="34" charset="0"/>
              </a:rPr>
              <a:t> </a:t>
            </a:r>
            <a:r>
              <a:rPr lang="en-US" dirty="0" err="1" smtClean="0">
                <a:latin typeface="Arial Mon" pitchFamily="34" charset="0"/>
              </a:rPr>
              <a:t>Áîëîìæòîé</a:t>
            </a:r>
            <a:r>
              <a:rPr lang="en-US" dirty="0" smtClean="0">
                <a:latin typeface="Arial Mon" pitchFamily="34" charset="0"/>
              </a:rPr>
              <a:t> </a:t>
            </a:r>
            <a:r>
              <a:rPr lang="en-US" dirty="0" err="1" smtClean="0">
                <a:latin typeface="Arial Mon" pitchFamily="34" charset="0"/>
              </a:rPr>
              <a:t>ãýæ</a:t>
            </a:r>
            <a:r>
              <a:rPr lang="en-US" dirty="0" smtClean="0">
                <a:latin typeface="Arial Mon" pitchFamily="34" charset="0"/>
              </a:rPr>
              <a:t> ¿</a:t>
            </a:r>
            <a:r>
              <a:rPr lang="en-US" dirty="0" err="1" smtClean="0">
                <a:latin typeface="Arial Mon" pitchFamily="34" charset="0"/>
              </a:rPr>
              <a:t>çâýë</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àâàõàä</a:t>
            </a:r>
            <a:r>
              <a:rPr lang="en-US" dirty="0" smtClean="0">
                <a:latin typeface="Arial Mon" pitchFamily="34" charset="0"/>
              </a:rPr>
              <a:t> </a:t>
            </a:r>
            <a:r>
              <a:rPr lang="en-US" dirty="0" err="1" smtClean="0">
                <a:latin typeface="Arial Mon" pitchFamily="34" charset="0"/>
              </a:rPr>
              <a:t>õîëáîãäîõ</a:t>
            </a:r>
            <a:r>
              <a:rPr lang="en-US" dirty="0" smtClean="0">
                <a:latin typeface="Arial Mon" pitchFamily="34" charset="0"/>
              </a:rPr>
              <a:t> </a:t>
            </a:r>
            <a:r>
              <a:rPr lang="en-US" dirty="0" err="1" smtClean="0">
                <a:latin typeface="Arial Mon" pitchFamily="34" charset="0"/>
              </a:rPr>
              <a:t>ìàòåðèàëàà</a:t>
            </a:r>
            <a:r>
              <a:rPr lang="en-US" dirty="0" smtClean="0">
                <a:latin typeface="Arial Mon" pitchFamily="34" charset="0"/>
              </a:rPr>
              <a:t> </a:t>
            </a:r>
            <a:r>
              <a:rPr lang="en-US" dirty="0" err="1" smtClean="0">
                <a:latin typeface="Arial Mon" pitchFamily="34" charset="0"/>
              </a:rPr>
              <a:t>á¿ðä</a:t>
            </a:r>
            <a:r>
              <a:rPr lang="en-US" dirty="0" smtClean="0">
                <a:latin typeface="Arial Mon" pitchFamily="34" charset="0"/>
              </a:rPr>
              <a:t>¿¿</a:t>
            </a:r>
            <a:r>
              <a:rPr lang="en-US" dirty="0" err="1" smtClean="0">
                <a:latin typeface="Arial Mon" pitchFamily="34" charset="0"/>
              </a:rPr>
              <a:t>ëíý</a:t>
            </a:r>
            <a:r>
              <a:rPr lang="en-US" dirty="0" smtClean="0">
                <a:latin typeface="Arial Mon" pitchFamily="34" charset="0"/>
              </a:rPr>
              <a:t>.</a:t>
            </a:r>
          </a:p>
          <a:p>
            <a:pPr lvl="0" algn="just"/>
            <a:r>
              <a:rPr lang="en-US" dirty="0" err="1" smtClean="0">
                <a:latin typeface="Arial Mon" pitchFamily="34" charset="0"/>
              </a:rPr>
              <a:t>Õàðèëöààíû</a:t>
            </a:r>
            <a:r>
              <a:rPr lang="en-US" dirty="0" smtClean="0">
                <a:latin typeface="Arial Mon" pitchFamily="34" charset="0"/>
              </a:rPr>
              <a:t> </a:t>
            </a:r>
            <a:r>
              <a:rPr lang="en-US" dirty="0" err="1" smtClean="0">
                <a:latin typeface="Arial Mon" pitchFamily="34" charset="0"/>
              </a:rPr>
              <a:t>ìåíåæåð</a:t>
            </a:r>
            <a:r>
              <a:rPr lang="en-US" dirty="0" smtClean="0">
                <a:latin typeface="Arial Mon" pitchFamily="34" charset="0"/>
              </a:rPr>
              <a:t>  </a:t>
            </a:r>
            <a:r>
              <a:rPr lang="en-US" dirty="0" err="1" smtClean="0">
                <a:latin typeface="Arial Mon" pitchFamily="34" charset="0"/>
              </a:rPr>
              <a:t>ìàòèðèàëûí</a:t>
            </a:r>
            <a:r>
              <a:rPr lang="en-US" dirty="0" smtClean="0">
                <a:latin typeface="Arial Mon" pitchFamily="34" charset="0"/>
              </a:rPr>
              <a:t> </a:t>
            </a:r>
            <a:r>
              <a:rPr lang="en-US" dirty="0" err="1" smtClean="0">
                <a:latin typeface="Arial Mon" pitchFamily="34" charset="0"/>
              </a:rPr>
              <a:t>á¿ðýí</a:t>
            </a:r>
            <a:r>
              <a:rPr lang="en-US" dirty="0" smtClean="0">
                <a:latin typeface="Arial Mon" pitchFamily="34" charset="0"/>
              </a:rPr>
              <a:t> </a:t>
            </a:r>
            <a:r>
              <a:rPr lang="en-US" dirty="0" err="1" smtClean="0">
                <a:latin typeface="Arial Mon" pitchFamily="34" charset="0"/>
              </a:rPr>
              <a:t>á¿òýí</a:t>
            </a:r>
            <a:r>
              <a:rPr lang="en-US" dirty="0" smtClean="0">
                <a:latin typeface="Arial Mon" pitchFamily="34" charset="0"/>
              </a:rPr>
              <a:t> </a:t>
            </a:r>
            <a:r>
              <a:rPr lang="en-US" dirty="0" err="1" smtClean="0">
                <a:latin typeface="Arial Mon" pitchFamily="34" charset="0"/>
              </a:rPr>
              <a:t>áàéäëûã</a:t>
            </a:r>
            <a:r>
              <a:rPr lang="en-US" dirty="0" smtClean="0">
                <a:latin typeface="Arial Mon" pitchFamily="34" charset="0"/>
              </a:rPr>
              <a:t> </a:t>
            </a:r>
            <a:r>
              <a:rPr lang="en-US" dirty="0" err="1" smtClean="0">
                <a:latin typeface="Arial Mon" pitchFamily="34" charset="0"/>
              </a:rPr>
              <a:t>øàëãàíà</a:t>
            </a:r>
            <a:r>
              <a:rPr lang="en-US" dirty="0" smtClean="0">
                <a:latin typeface="Arial Mon" pitchFamily="34" charset="0"/>
              </a:rPr>
              <a:t>.</a:t>
            </a:r>
          </a:p>
          <a:p>
            <a:pPr lvl="0" algn="just"/>
            <a:r>
              <a:rPr lang="en-US" dirty="0" err="1" smtClean="0">
                <a:latin typeface="Arial Mon" pitchFamily="34" charset="0"/>
              </a:rPr>
              <a:t>Ìàòåðèàëûí</a:t>
            </a:r>
            <a:r>
              <a:rPr lang="en-US" dirty="0" smtClean="0">
                <a:latin typeface="Arial Mon" pitchFamily="34" charset="0"/>
              </a:rPr>
              <a:t> </a:t>
            </a:r>
            <a:r>
              <a:rPr lang="en-US" dirty="0" err="1" smtClean="0">
                <a:latin typeface="Arial Mon" pitchFamily="34" charset="0"/>
              </a:rPr>
              <a:t>á¿ðýí</a:t>
            </a:r>
            <a:r>
              <a:rPr lang="en-US" dirty="0" smtClean="0">
                <a:latin typeface="Arial Mon" pitchFamily="34" charset="0"/>
              </a:rPr>
              <a:t> </a:t>
            </a:r>
            <a:r>
              <a:rPr lang="en-US" dirty="0" err="1" smtClean="0">
                <a:latin typeface="Arial Mon" pitchFamily="34" charset="0"/>
              </a:rPr>
              <a:t>á¿òýí</a:t>
            </a:r>
            <a:r>
              <a:rPr lang="en-US" dirty="0" smtClean="0">
                <a:latin typeface="Arial Mon" pitchFamily="34" charset="0"/>
              </a:rPr>
              <a:t> </a:t>
            </a:r>
            <a:r>
              <a:rPr lang="en-US" dirty="0" err="1" smtClean="0">
                <a:latin typeface="Arial Mon" pitchFamily="34" charset="0"/>
              </a:rPr>
              <a:t>ãýæ</a:t>
            </a:r>
            <a:r>
              <a:rPr lang="en-US" dirty="0" smtClean="0">
                <a:latin typeface="Arial Mon" pitchFamily="34" charset="0"/>
              </a:rPr>
              <a:t> ¿</a:t>
            </a:r>
            <a:r>
              <a:rPr lang="en-US" dirty="0" err="1" smtClean="0">
                <a:latin typeface="Arial Mon" pitchFamily="34" charset="0"/>
              </a:rPr>
              <a:t>çñýí</a:t>
            </a:r>
            <a:r>
              <a:rPr lang="en-US" dirty="0" smtClean="0">
                <a:latin typeface="Arial Mon" pitchFamily="34" charset="0"/>
              </a:rPr>
              <a:t> </a:t>
            </a:r>
            <a:r>
              <a:rPr lang="en-US" dirty="0" err="1" smtClean="0">
                <a:latin typeface="Arial Mon" pitchFamily="34" charset="0"/>
              </a:rPr>
              <a:t>òîõèîëäîëä</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çàõèàëãûã</a:t>
            </a:r>
            <a:r>
              <a:rPr lang="en-US" dirty="0" smtClean="0">
                <a:latin typeface="Arial Mon" pitchFamily="34" charset="0"/>
              </a:rPr>
              <a:t> </a:t>
            </a:r>
            <a:r>
              <a:rPr lang="en-US" dirty="0" err="1" smtClean="0">
                <a:latin typeface="Arial Mon" pitchFamily="34" charset="0"/>
              </a:rPr>
              <a:t>õ¿ëýýí</a:t>
            </a:r>
            <a:r>
              <a:rPr lang="en-US" dirty="0" smtClean="0">
                <a:latin typeface="Arial Mon" pitchFamily="34" charset="0"/>
              </a:rPr>
              <a:t> </a:t>
            </a:r>
            <a:r>
              <a:rPr lang="en-US" dirty="0" err="1" smtClean="0">
                <a:latin typeface="Arial Mon" pitchFamily="34" charset="0"/>
              </a:rPr>
              <a:t>àâ</a:t>
            </a:r>
            <a:r>
              <a:rPr lang="en-US" dirty="0" smtClean="0">
                <a:latin typeface="Arial Mon" pitchFamily="34" charset="0"/>
              </a:rPr>
              <a:t>÷ </a:t>
            </a:r>
            <a:r>
              <a:rPr lang="en-US" dirty="0" err="1" smtClean="0">
                <a:latin typeface="Arial Mon" pitchFamily="34" charset="0"/>
              </a:rPr>
              <a:t>çýýëäýã÷òýé</a:t>
            </a:r>
            <a:r>
              <a:rPr lang="en-US" dirty="0" smtClean="0">
                <a:latin typeface="Arial Mon" pitchFamily="34" charset="0"/>
              </a:rPr>
              <a:t> </a:t>
            </a:r>
            <a:r>
              <a:rPr lang="en-US" dirty="0" err="1" smtClean="0">
                <a:latin typeface="Arial Mon" pitchFamily="34" charset="0"/>
              </a:rPr>
              <a:t>ÿðèëöàíà</a:t>
            </a:r>
            <a:r>
              <a:rPr lang="en-US" dirty="0" smtClean="0">
                <a:latin typeface="Arial Mon" pitchFamily="34" charset="0"/>
              </a:rPr>
              <a:t>.</a:t>
            </a:r>
          </a:p>
          <a:p>
            <a:pPr lvl="0" algn="just"/>
            <a:r>
              <a:rPr lang="en-US" dirty="0" err="1" smtClean="0">
                <a:latin typeface="Arial Mon" pitchFamily="34" charset="0"/>
              </a:rPr>
              <a:t>Ìàòåðèàë</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çýýëäýã÷ýý</a:t>
            </a:r>
            <a:r>
              <a:rPr lang="en-US" dirty="0" smtClean="0">
                <a:latin typeface="Arial Mon" pitchFamily="34" charset="0"/>
              </a:rPr>
              <a:t> </a:t>
            </a:r>
            <a:r>
              <a:rPr lang="en-US" dirty="0" err="1" smtClean="0">
                <a:latin typeface="Arial Mon" pitchFamily="34" charset="0"/>
              </a:rPr>
              <a:t>òºë</a:t>
            </a:r>
            <a:r>
              <a:rPr lang="en-US" dirty="0" smtClean="0">
                <a:latin typeface="Arial Mon" pitchFamily="34" charset="0"/>
              </a:rPr>
              <a:t>ºº</a:t>
            </a:r>
            <a:r>
              <a:rPr lang="en-US" dirty="0" err="1" smtClean="0">
                <a:latin typeface="Arial Mon" pitchFamily="34" charset="0"/>
              </a:rPr>
              <a:t>ëæ</a:t>
            </a:r>
            <a:r>
              <a:rPr lang="en-US" dirty="0" smtClean="0">
                <a:latin typeface="Arial Mon" pitchFamily="34" charset="0"/>
              </a:rPr>
              <a:t> ÷</a:t>
            </a:r>
            <a:r>
              <a:rPr lang="en-US" dirty="0" err="1" smtClean="0">
                <a:latin typeface="Arial Mon" pitchFamily="34" charset="0"/>
              </a:rPr>
              <a:t>àäàõóéö</a:t>
            </a:r>
            <a:r>
              <a:rPr lang="en-US" dirty="0" smtClean="0">
                <a:latin typeface="Arial Mon" pitchFamily="34" charset="0"/>
              </a:rPr>
              <a:t> </a:t>
            </a:r>
            <a:r>
              <a:rPr lang="en-US" dirty="0" err="1" smtClean="0">
                <a:latin typeface="Arial Mon" pitchFamily="34" charset="0"/>
              </a:rPr>
              <a:t>õàíãàëòòàé</a:t>
            </a:r>
            <a:r>
              <a:rPr lang="en-US" dirty="0" smtClean="0">
                <a:latin typeface="Arial Mon" pitchFamily="34" charset="0"/>
              </a:rPr>
              <a:t> </a:t>
            </a:r>
            <a:r>
              <a:rPr lang="en-US" dirty="0" err="1" smtClean="0">
                <a:latin typeface="Arial Mon" pitchFamily="34" charset="0"/>
              </a:rPr>
              <a:t>ãýæ</a:t>
            </a:r>
            <a:r>
              <a:rPr lang="en-US" dirty="0" smtClean="0">
                <a:latin typeface="Arial Mon" pitchFamily="34" charset="0"/>
              </a:rPr>
              <a:t> ¿</a:t>
            </a:r>
            <a:r>
              <a:rPr lang="en-US" dirty="0" err="1" smtClean="0">
                <a:latin typeface="Arial Mon" pitchFamily="34" charset="0"/>
              </a:rPr>
              <a:t>çñýí</a:t>
            </a:r>
            <a:r>
              <a:rPr lang="en-US" dirty="0" smtClean="0">
                <a:latin typeface="Arial Mon" pitchFamily="34" charset="0"/>
              </a:rPr>
              <a:t> </a:t>
            </a:r>
            <a:r>
              <a:rPr lang="en-US" dirty="0" err="1" smtClean="0">
                <a:latin typeface="Arial Mon" pitchFamily="34" charset="0"/>
              </a:rPr>
              <a:t>òîõèîëäîëä</a:t>
            </a:r>
            <a:r>
              <a:rPr lang="en-US" dirty="0" smtClean="0">
                <a:latin typeface="Arial Mon" pitchFamily="34" charset="0"/>
              </a:rPr>
              <a:t> </a:t>
            </a:r>
            <a:r>
              <a:rPr lang="en-US" dirty="0" err="1" smtClean="0">
                <a:latin typeface="Arial Mon" pitchFamily="34" charset="0"/>
              </a:rPr>
              <a:t>ñóäëàíà</a:t>
            </a:r>
            <a:r>
              <a:rPr lang="en-US" dirty="0" smtClean="0">
                <a:latin typeface="Arial Mon" pitchFamily="34" charset="0"/>
              </a:rPr>
              <a: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368280"/>
          </a:xfrm>
        </p:spPr>
        <p:txBody>
          <a:bodyPr>
            <a:normAutofit fontScale="90000"/>
          </a:bodyPr>
          <a:lstStyle/>
          <a:p>
            <a:endParaRPr lang="en-US" dirty="0"/>
          </a:p>
        </p:txBody>
      </p:sp>
      <p:sp>
        <p:nvSpPr>
          <p:cNvPr id="3" name="Content Placeholder 2"/>
          <p:cNvSpPr>
            <a:spLocks noGrp="1"/>
          </p:cNvSpPr>
          <p:nvPr>
            <p:ph sz="quarter" idx="1"/>
          </p:nvPr>
        </p:nvSpPr>
        <p:spPr>
          <a:xfrm>
            <a:off x="428596" y="357166"/>
            <a:ext cx="8501122" cy="6143668"/>
          </a:xfrm>
        </p:spPr>
        <p:txBody>
          <a:bodyPr>
            <a:normAutofit fontScale="92500" lnSpcReduction="10000"/>
          </a:bodyPr>
          <a:lstStyle/>
          <a:p>
            <a:pPr lvl="0" algn="just"/>
            <a:r>
              <a:rPr lang="en-US" dirty="0" err="1" smtClean="0">
                <a:latin typeface="Arial Mon" pitchFamily="34" charset="0"/>
              </a:rPr>
              <a:t>Õàðèëöààíû</a:t>
            </a:r>
            <a:r>
              <a:rPr lang="en-US" dirty="0" smtClean="0">
                <a:latin typeface="Arial Mon" pitchFamily="34" charset="0"/>
              </a:rPr>
              <a:t> </a:t>
            </a:r>
            <a:r>
              <a:rPr lang="en-US" dirty="0" err="1" smtClean="0">
                <a:latin typeface="Arial Mon" pitchFamily="34" charset="0"/>
              </a:rPr>
              <a:t>ìåíåæåð</a:t>
            </a:r>
            <a:r>
              <a:rPr lang="en-US" dirty="0" smtClean="0">
                <a:latin typeface="Arial Mon" pitchFamily="34" charset="0"/>
              </a:rPr>
              <a:t> </a:t>
            </a:r>
            <a:r>
              <a:rPr lang="en-US" dirty="0" err="1" smtClean="0">
                <a:latin typeface="Arial Mon" pitchFamily="34" charset="0"/>
              </a:rPr>
              <a:t>õîëáîãäîõ</a:t>
            </a:r>
            <a:r>
              <a:rPr lang="en-US" dirty="0" smtClean="0">
                <a:latin typeface="Arial Mon" pitchFamily="34" charset="0"/>
              </a:rPr>
              <a:t> </a:t>
            </a:r>
            <a:r>
              <a:rPr lang="en-US" dirty="0" err="1" smtClean="0">
                <a:latin typeface="Arial Mon" pitchFamily="34" charset="0"/>
              </a:rPr>
              <a:t>ìòåðèàëûã</a:t>
            </a:r>
            <a:r>
              <a:rPr lang="en-US" dirty="0" smtClean="0">
                <a:latin typeface="Arial Mon" pitchFamily="34" charset="0"/>
              </a:rPr>
              <a:t> </a:t>
            </a:r>
            <a:r>
              <a:rPr lang="en-US" dirty="0" err="1" smtClean="0">
                <a:latin typeface="Arial Mon" pitchFamily="34" charset="0"/>
              </a:rPr>
              <a:t>ñóäëàæ</a:t>
            </a:r>
            <a:r>
              <a:rPr lang="en-US" dirty="0" smtClean="0">
                <a:latin typeface="Arial Mon" pitchFamily="34" charset="0"/>
              </a:rPr>
              <a:t> ¿</a:t>
            </a:r>
            <a:r>
              <a:rPr lang="en-US" dirty="0" err="1" smtClean="0">
                <a:latin typeface="Arial Mon" pitchFamily="34" charset="0"/>
              </a:rPr>
              <a:t>çñýíèé</a:t>
            </a:r>
            <a:r>
              <a:rPr lang="en-US" dirty="0" smtClean="0">
                <a:latin typeface="Arial Mon" pitchFamily="34" charset="0"/>
              </a:rPr>
              <a:t> ¿</a:t>
            </a:r>
            <a:r>
              <a:rPr lang="en-US" dirty="0" err="1" smtClean="0">
                <a:latin typeface="Arial Mon" pitchFamily="34" charset="0"/>
              </a:rPr>
              <a:t>íäñýí</a:t>
            </a:r>
            <a:r>
              <a:rPr lang="en-US" dirty="0" smtClean="0">
                <a:latin typeface="Arial Mon" pitchFamily="34" charset="0"/>
              </a:rPr>
              <a:t> </a:t>
            </a:r>
            <a:r>
              <a:rPr lang="en-US" dirty="0" err="1" smtClean="0">
                <a:latin typeface="Arial Mon" pitchFamily="34" charset="0"/>
              </a:rPr>
              <a:t>äýýð</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òºðºë</a:t>
            </a:r>
            <a:r>
              <a:rPr lang="en-US" dirty="0" smtClean="0">
                <a:latin typeface="Arial Mon" pitchFamily="34" charset="0"/>
              </a:rPr>
              <a:t> </a:t>
            </a:r>
            <a:r>
              <a:rPr lang="en-US" dirty="0" err="1" smtClean="0">
                <a:latin typeface="Arial Mon" pitchFamily="34" charset="0"/>
              </a:rPr>
              <a:t>õýìæýýíýýñ</a:t>
            </a:r>
            <a:r>
              <a:rPr lang="en-US" dirty="0" smtClean="0">
                <a:latin typeface="Arial Mon" pitchFamily="34" charset="0"/>
              </a:rPr>
              <a:t> </a:t>
            </a:r>
            <a:r>
              <a:rPr lang="en-US" dirty="0" err="1" smtClean="0">
                <a:latin typeface="Arial Mon" pitchFamily="34" charset="0"/>
              </a:rPr>
              <a:t>õàìààðàí</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õîðîîíû</a:t>
            </a:r>
            <a:r>
              <a:rPr lang="en-US" dirty="0" smtClean="0">
                <a:latin typeface="Arial Mon" pitchFamily="34" charset="0"/>
              </a:rPr>
              <a:t> </a:t>
            </a:r>
            <a:r>
              <a:rPr lang="en-US" dirty="0" err="1" smtClean="0">
                <a:latin typeface="Arial Mon" pitchFamily="34" charset="0"/>
              </a:rPr>
              <a:t>õóðàëààð</a:t>
            </a:r>
            <a:r>
              <a:rPr lang="en-US" dirty="0" smtClean="0">
                <a:latin typeface="Arial Mon" pitchFamily="34" charset="0"/>
              </a:rPr>
              <a:t> </a:t>
            </a:r>
            <a:r>
              <a:rPr lang="en-US" dirty="0" err="1" smtClean="0">
                <a:latin typeface="Arial Mon" pitchFamily="34" charset="0"/>
              </a:rPr>
              <a:t>îðóóëàõ</a:t>
            </a:r>
            <a:r>
              <a:rPr lang="en-US" dirty="0" smtClean="0">
                <a:latin typeface="Arial Mon" pitchFamily="34" charset="0"/>
              </a:rPr>
              <a:t> </a:t>
            </a:r>
            <a:r>
              <a:rPr lang="en-US" dirty="0" err="1" smtClean="0">
                <a:latin typeface="Arial Mon" pitchFamily="34" charset="0"/>
              </a:rPr>
              <a:t>ýñýõýý</a:t>
            </a:r>
            <a:r>
              <a:rPr lang="en-US" dirty="0" smtClean="0">
                <a:latin typeface="Arial Mon" pitchFamily="34" charset="0"/>
              </a:rPr>
              <a:t> </a:t>
            </a:r>
            <a:r>
              <a:rPr lang="en-US" dirty="0" err="1" smtClean="0">
                <a:latin typeface="Arial Mon" pitchFamily="34" charset="0"/>
              </a:rPr>
              <a:t>øèéäâýðëýíý</a:t>
            </a:r>
            <a:r>
              <a:rPr lang="en-US" dirty="0" smtClean="0">
                <a:latin typeface="Arial Mon" pitchFamily="34" charset="0"/>
              </a:rPr>
              <a:t>.</a:t>
            </a:r>
          </a:p>
          <a:p>
            <a:pPr lvl="0" algn="just"/>
            <a:r>
              <a:rPr lang="en-US" dirty="0" err="1" smtClean="0">
                <a:latin typeface="Arial Mon" pitchFamily="34" charset="0"/>
              </a:rPr>
              <a:t>Õýðýâ</a:t>
            </a:r>
            <a:r>
              <a:rPr lang="en-US" dirty="0" smtClean="0">
                <a:latin typeface="Arial Mon" pitchFamily="34" charset="0"/>
              </a:rPr>
              <a:t> </a:t>
            </a:r>
            <a:r>
              <a:rPr lang="en-US" dirty="0" err="1" smtClean="0">
                <a:latin typeface="Arial Mon" pitchFamily="34" charset="0"/>
              </a:rPr>
              <a:t>ñàëáàð</a:t>
            </a:r>
            <a:r>
              <a:rPr lang="en-US" dirty="0" smtClean="0">
                <a:latin typeface="Arial Mon" pitchFamily="34" charset="0"/>
              </a:rPr>
              <a:t> </a:t>
            </a:r>
            <a:r>
              <a:rPr lang="en-US" dirty="0" err="1" smtClean="0">
                <a:latin typeface="Arial Mon" pitchFamily="34" charset="0"/>
              </a:rPr>
              <a:t>äýýð</a:t>
            </a:r>
            <a:r>
              <a:rPr lang="en-US" dirty="0" smtClean="0">
                <a:latin typeface="Arial Mon" pitchFamily="34" charset="0"/>
              </a:rPr>
              <a:t> </a:t>
            </a:r>
            <a:r>
              <a:rPr lang="en-US" dirty="0" err="1" smtClean="0">
                <a:latin typeface="Arial Mon" pitchFamily="34" charset="0"/>
              </a:rPr>
              <a:t>îëãîõ</a:t>
            </a:r>
            <a:r>
              <a:rPr lang="en-US" dirty="0" smtClean="0">
                <a:latin typeface="Arial Mon" pitchFamily="34" charset="0"/>
              </a:rPr>
              <a:t> </a:t>
            </a:r>
            <a:r>
              <a:rPr lang="en-US" dirty="0" err="1" smtClean="0">
                <a:latin typeface="Arial Mon" pitchFamily="34" charset="0"/>
              </a:rPr>
              <a:t>áîëîìæòîé</a:t>
            </a:r>
            <a:r>
              <a:rPr lang="en-US" dirty="0" smtClean="0">
                <a:latin typeface="Arial Mon" pitchFamily="34" charset="0"/>
              </a:rPr>
              <a:t> </a:t>
            </a:r>
            <a:r>
              <a:rPr lang="en-US" dirty="0" err="1" smtClean="0">
                <a:latin typeface="Arial Mon" pitchFamily="34" charset="0"/>
              </a:rPr>
              <a:t>ëèçåíãèéí</a:t>
            </a:r>
            <a:r>
              <a:rPr lang="en-US" dirty="0" smtClean="0">
                <a:latin typeface="Arial Mon" pitchFamily="34" charset="0"/>
              </a:rPr>
              <a:t>, </a:t>
            </a:r>
            <a:r>
              <a:rPr lang="en-US" dirty="0" err="1" smtClean="0">
                <a:latin typeface="Arial Mon" pitchFamily="34" charset="0"/>
              </a:rPr>
              <a:t>öàëèíãèéí</a:t>
            </a:r>
            <a:r>
              <a:rPr lang="en-US" dirty="0" smtClean="0">
                <a:latin typeface="Arial Mon" pitchFamily="34" charset="0"/>
              </a:rPr>
              <a:t>, </a:t>
            </a:r>
            <a:r>
              <a:rPr lang="en-US" dirty="0" err="1" smtClean="0">
                <a:latin typeface="Arial Mon" pitchFamily="34" charset="0"/>
              </a:rPr>
              <a:t>õàøàà</a:t>
            </a:r>
            <a:r>
              <a:rPr lang="en-US" dirty="0" smtClean="0">
                <a:latin typeface="Arial Mon" pitchFamily="34" charset="0"/>
              </a:rPr>
              <a:t> </a:t>
            </a:r>
            <a:r>
              <a:rPr lang="en-US" dirty="0" err="1" smtClean="0">
                <a:latin typeface="Arial Mon" pitchFamily="34" charset="0"/>
              </a:rPr>
              <a:t>áàéøèíãèéí</a:t>
            </a:r>
            <a:r>
              <a:rPr lang="en-US" dirty="0" smtClean="0">
                <a:latin typeface="Arial Mon" pitchFamily="34" charset="0"/>
              </a:rPr>
              <a:t>  </a:t>
            </a:r>
            <a:r>
              <a:rPr lang="en-US" dirty="0" err="1" smtClean="0">
                <a:latin typeface="Arial Mon" pitchFamily="34" charset="0"/>
              </a:rPr>
              <a:t>çýðýã</a:t>
            </a:r>
            <a:r>
              <a:rPr lang="en-US" dirty="0" smtClean="0">
                <a:latin typeface="Arial Mon" pitchFamily="34" charset="0"/>
              </a:rPr>
              <a:t> </a:t>
            </a:r>
            <a:r>
              <a:rPr lang="en-US" dirty="0" err="1" smtClean="0">
                <a:latin typeface="Arial Mon" pitchFamily="34" charset="0"/>
              </a:rPr>
              <a:t>ñàëáàðûí</a:t>
            </a:r>
            <a:r>
              <a:rPr lang="en-US" dirty="0" smtClean="0">
                <a:latin typeface="Arial Mon" pitchFamily="34" charset="0"/>
              </a:rPr>
              <a:t> </a:t>
            </a:r>
            <a:r>
              <a:rPr lang="en-US" dirty="0" err="1" smtClean="0">
                <a:latin typeface="Arial Mon" pitchFamily="34" charset="0"/>
              </a:rPr>
              <a:t>õýìæýýíä</a:t>
            </a:r>
            <a:r>
              <a:rPr lang="en-US" dirty="0" smtClean="0">
                <a:latin typeface="Arial Mon" pitchFamily="34" charset="0"/>
              </a:rPr>
              <a:t> </a:t>
            </a:r>
            <a:r>
              <a:rPr lang="en-US" dirty="0" err="1" smtClean="0">
                <a:latin typeface="Arial Mon" pitchFamily="34" charset="0"/>
              </a:rPr>
              <a:t>øèéäýæ</a:t>
            </a:r>
            <a:r>
              <a:rPr lang="en-US" dirty="0" smtClean="0">
                <a:latin typeface="Arial Mon" pitchFamily="34" charset="0"/>
              </a:rPr>
              <a:t> </a:t>
            </a:r>
            <a:r>
              <a:rPr lang="en-US" dirty="0" err="1" smtClean="0">
                <a:latin typeface="Arial Mon" pitchFamily="34" charset="0"/>
              </a:rPr>
              <a:t>áîëîõ</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áîë</a:t>
            </a:r>
            <a:r>
              <a:rPr lang="en-US" dirty="0" smtClean="0">
                <a:latin typeface="Arial Mon" pitchFamily="34" charset="0"/>
              </a:rPr>
              <a:t>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îëãîíî</a:t>
            </a:r>
            <a:r>
              <a:rPr lang="en-US" dirty="0" smtClean="0">
                <a:latin typeface="Arial Mon" pitchFamily="34" charset="0"/>
              </a:rPr>
              <a:t>.</a:t>
            </a:r>
          </a:p>
          <a:p>
            <a:pPr lvl="0" algn="just"/>
            <a:r>
              <a:rPr lang="en-US" dirty="0" err="1" smtClean="0">
                <a:latin typeface="Arial Mon" pitchFamily="34" charset="0"/>
              </a:rPr>
              <a:t>Ñàëáàðûí</a:t>
            </a:r>
            <a:r>
              <a:rPr lang="en-US" dirty="0" smtClean="0">
                <a:latin typeface="Arial Mon" pitchFamily="34" charset="0"/>
              </a:rPr>
              <a:t> </a:t>
            </a:r>
            <a:r>
              <a:rPr lang="en-US" dirty="0" err="1" smtClean="0">
                <a:latin typeface="Arial Mon" pitchFamily="34" charset="0"/>
              </a:rPr>
              <a:t>õýìæýýíýý</a:t>
            </a:r>
            <a:r>
              <a:rPr lang="en-US" dirty="0" smtClean="0">
                <a:latin typeface="Arial Mon" pitchFamily="34" charset="0"/>
              </a:rPr>
              <a:t>¸ </a:t>
            </a:r>
            <a:r>
              <a:rPr lang="en-US" dirty="0" err="1" smtClean="0">
                <a:latin typeface="Arial Mon" pitchFamily="34" charset="0"/>
              </a:rPr>
              <a:t>äàâñàí</a:t>
            </a:r>
            <a:r>
              <a:rPr lang="en-US" dirty="0" smtClean="0">
                <a:latin typeface="Arial Mon" pitchFamily="34" charset="0"/>
              </a:rPr>
              <a:t>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õóðëààð</a:t>
            </a:r>
            <a:r>
              <a:rPr lang="en-US" dirty="0" smtClean="0">
                <a:latin typeface="Arial Mon" pitchFamily="34" charset="0"/>
              </a:rPr>
              <a:t> </a:t>
            </a:r>
            <a:r>
              <a:rPr lang="en-US" dirty="0" err="1" smtClean="0">
                <a:latin typeface="Arial Mon" pitchFamily="34" charset="0"/>
              </a:rPr>
              <a:t>îðóóëíà</a:t>
            </a:r>
            <a:r>
              <a:rPr lang="en-US" dirty="0" smtClean="0">
                <a:latin typeface="Arial Mon" pitchFamily="34" charset="0"/>
              </a:rPr>
              <a:t>.</a:t>
            </a:r>
          </a:p>
          <a:p>
            <a:pPr lvl="0" algn="just"/>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õîðîîíû</a:t>
            </a:r>
            <a:r>
              <a:rPr lang="en-US" dirty="0" smtClean="0">
                <a:latin typeface="Arial Mon" pitchFamily="34" charset="0"/>
              </a:rPr>
              <a:t> </a:t>
            </a:r>
            <a:r>
              <a:rPr lang="en-US" dirty="0" err="1" smtClean="0">
                <a:latin typeface="Arial Mon" pitchFamily="34" charset="0"/>
              </a:rPr>
              <a:t>ãèø</a:t>
            </a:r>
            <a:r>
              <a:rPr lang="en-US" dirty="0" smtClean="0">
                <a:latin typeface="Arial Mon" pitchFamily="34" charset="0"/>
              </a:rPr>
              <a:t>¿¿ä </a:t>
            </a:r>
            <a:r>
              <a:rPr lang="en-US" dirty="0" err="1" smtClean="0">
                <a:latin typeface="Arial Mon" pitchFamily="34" charset="0"/>
              </a:rPr>
              <a:t>õàðèëöààíû</a:t>
            </a:r>
            <a:r>
              <a:rPr lang="en-US" dirty="0" smtClean="0">
                <a:latin typeface="Arial Mon" pitchFamily="34" charset="0"/>
              </a:rPr>
              <a:t> </a:t>
            </a:r>
            <a:r>
              <a:rPr lang="en-US" dirty="0" err="1" smtClean="0">
                <a:latin typeface="Arial Mon" pitchFamily="34" charset="0"/>
              </a:rPr>
              <a:t>ìåíåæð</a:t>
            </a:r>
            <a:r>
              <a:rPr lang="en-US" dirty="0" smtClean="0">
                <a:latin typeface="Arial Mon" pitchFamily="34" charset="0"/>
              </a:rPr>
              <a:t>¿¿</a:t>
            </a:r>
            <a:r>
              <a:rPr lang="en-US" dirty="0" err="1" smtClean="0">
                <a:latin typeface="Arial Mon" pitchFamily="34" charset="0"/>
              </a:rPr>
              <a:t>äèéí</a:t>
            </a:r>
            <a:r>
              <a:rPr lang="en-US" dirty="0" smtClean="0">
                <a:latin typeface="Arial Mon" pitchFamily="34" charset="0"/>
              </a:rPr>
              <a:t> </a:t>
            </a:r>
            <a:r>
              <a:rPr lang="en-US" dirty="0" err="1" smtClean="0">
                <a:latin typeface="Arial Mon" pitchFamily="34" charset="0"/>
              </a:rPr>
              <a:t>ãàðãàñàí</a:t>
            </a:r>
            <a:r>
              <a:rPr lang="en-US" dirty="0" smtClean="0">
                <a:latin typeface="Arial Mon" pitchFamily="34" charset="0"/>
              </a:rPr>
              <a:t> </a:t>
            </a:r>
            <a:r>
              <a:rPr lang="en-US" dirty="0" err="1" smtClean="0">
                <a:latin typeface="Arial Mon" pitchFamily="34" charset="0"/>
              </a:rPr>
              <a:t>ä¿ãíýëòèéã</a:t>
            </a:r>
            <a:r>
              <a:rPr lang="en-US" dirty="0" smtClean="0">
                <a:latin typeface="Arial Mon" pitchFamily="34" charset="0"/>
              </a:rPr>
              <a:t> </a:t>
            </a:r>
            <a:r>
              <a:rPr lang="en-US" dirty="0" err="1" smtClean="0">
                <a:latin typeface="Arial Mon" pitchFamily="34" charset="0"/>
              </a:rPr>
              <a:t>õÿíààä</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îëãîõ</a:t>
            </a:r>
            <a:r>
              <a:rPr lang="en-US" dirty="0" smtClean="0">
                <a:latin typeface="Arial Mon" pitchFamily="34" charset="0"/>
              </a:rPr>
              <a:t> </a:t>
            </a:r>
            <a:r>
              <a:rPr lang="en-US" dirty="0" err="1" smtClean="0">
                <a:latin typeface="Arial Mon" pitchFamily="34" charset="0"/>
              </a:rPr>
              <a:t>ã¿éëãýýã</a:t>
            </a:r>
            <a:r>
              <a:rPr lang="en-US" dirty="0" smtClean="0">
                <a:latin typeface="Arial Mon" pitchFamily="34" charset="0"/>
              </a:rPr>
              <a:t> </a:t>
            </a:r>
            <a:r>
              <a:rPr lang="en-US" dirty="0" err="1" smtClean="0">
                <a:latin typeface="Arial Mon" pitchFamily="34" charset="0"/>
              </a:rPr>
              <a:t>øèéääýã</a:t>
            </a:r>
            <a:r>
              <a:rPr lang="en-US" dirty="0" smtClean="0">
                <a:latin typeface="Arial Mon" pitchFamily="34" charset="0"/>
              </a:rPr>
              <a:t>.</a:t>
            </a:r>
          </a:p>
          <a:p>
            <a:pPr lvl="0" algn="just"/>
            <a:r>
              <a:rPr lang="en-US" dirty="0" err="1" smtClean="0">
                <a:latin typeface="Arial Mon" pitchFamily="34" charset="0"/>
              </a:rPr>
              <a:t>Õýðýâ</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õîðîîíû</a:t>
            </a:r>
            <a:r>
              <a:rPr lang="en-US" dirty="0" smtClean="0">
                <a:latin typeface="Arial Mon" pitchFamily="34" charset="0"/>
              </a:rPr>
              <a:t> </a:t>
            </a:r>
            <a:r>
              <a:rPr lang="en-US" dirty="0" err="1" smtClean="0">
                <a:latin typeface="Arial Mon" pitchFamily="34" charset="0"/>
              </a:rPr>
              <a:t>õóðàëààð</a:t>
            </a:r>
            <a:r>
              <a:rPr lang="en-US" dirty="0" smtClean="0">
                <a:latin typeface="Arial Mon" pitchFamily="34" charset="0"/>
              </a:rPr>
              <a:t> </a:t>
            </a:r>
            <a:r>
              <a:rPr lang="en-US" dirty="0" err="1" smtClean="0">
                <a:latin typeface="Arial Mon" pitchFamily="34" charset="0"/>
              </a:rPr>
              <a:t>îðóóëààä</a:t>
            </a:r>
            <a:r>
              <a:rPr lang="en-US" dirty="0" smtClean="0">
                <a:latin typeface="Arial Mon" pitchFamily="34" charset="0"/>
              </a:rPr>
              <a:t>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îëãîõ</a:t>
            </a:r>
            <a:r>
              <a:rPr lang="en-US" dirty="0" smtClean="0">
                <a:latin typeface="Arial Mon" pitchFamily="34" charset="0"/>
              </a:rPr>
              <a:t> </a:t>
            </a:r>
            <a:r>
              <a:rPr lang="en-US" dirty="0" err="1" smtClean="0">
                <a:latin typeface="Arial Mon" pitchFamily="34" charset="0"/>
              </a:rPr>
              <a:t>áîëîìæòîé</a:t>
            </a:r>
            <a:r>
              <a:rPr lang="en-US" dirty="0" smtClean="0">
                <a:latin typeface="Arial Mon" pitchFamily="34" charset="0"/>
              </a:rPr>
              <a:t> </a:t>
            </a:r>
            <a:r>
              <a:rPr lang="en-US" dirty="0" err="1" smtClean="0">
                <a:latin typeface="Arial Mon" pitchFamily="34" charset="0"/>
              </a:rPr>
              <a:t>ãýæ</a:t>
            </a:r>
            <a:r>
              <a:rPr lang="en-US" dirty="0" smtClean="0">
                <a:latin typeface="Arial Mon" pitchFamily="34" charset="0"/>
              </a:rPr>
              <a:t> ¿</a:t>
            </a:r>
            <a:r>
              <a:rPr lang="en-US" dirty="0" err="1" smtClean="0">
                <a:latin typeface="Arial Mon" pitchFamily="34" charset="0"/>
              </a:rPr>
              <a:t>çñýí</a:t>
            </a:r>
            <a:r>
              <a:rPr lang="en-US" dirty="0" smtClean="0">
                <a:latin typeface="Arial Mon" pitchFamily="34" charset="0"/>
              </a:rPr>
              <a:t> </a:t>
            </a:r>
            <a:r>
              <a:rPr lang="en-US" dirty="0" err="1" smtClean="0">
                <a:latin typeface="Arial Mon" pitchFamily="34" charset="0"/>
              </a:rPr>
              <a:t>òîõèîëäîëä</a:t>
            </a:r>
            <a:r>
              <a:rPr lang="en-US" dirty="0" smtClean="0">
                <a:latin typeface="Arial Mon" pitchFamily="34" charset="0"/>
              </a:rPr>
              <a:t>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îëãîíî</a:t>
            </a:r>
            <a:r>
              <a:rPr lang="en-US" dirty="0" smtClean="0">
                <a:latin typeface="Arial Mon" pitchFamily="34" charset="0"/>
              </a:rPr>
              <a:t>.</a:t>
            </a:r>
          </a:p>
          <a:p>
            <a:pPr lvl="0" algn="just"/>
            <a:r>
              <a:rPr lang="en-US" dirty="0" err="1" smtClean="0">
                <a:latin typeface="Arial Mon" pitchFamily="34" charset="0"/>
              </a:rPr>
              <a:t>Õàðèí</a:t>
            </a:r>
            <a:r>
              <a:rPr lang="en-US" dirty="0" smtClean="0">
                <a:latin typeface="Arial Mon" pitchFamily="34" charset="0"/>
              </a:rPr>
              <a:t> </a:t>
            </a:r>
            <a:r>
              <a:rPr lang="en-US" dirty="0" err="1" smtClean="0">
                <a:latin typeface="Arial Mon" pitchFamily="34" charset="0"/>
              </a:rPr>
              <a:t>çýýëèéãîëãîõ</a:t>
            </a:r>
            <a:r>
              <a:rPr lang="en-US" dirty="0" smtClean="0">
                <a:latin typeface="Arial Mon" pitchFamily="34" charset="0"/>
              </a:rPr>
              <a:t> </a:t>
            </a:r>
            <a:r>
              <a:rPr lang="en-US" dirty="0" err="1" smtClean="0">
                <a:latin typeface="Arial Mon" pitchFamily="34" charset="0"/>
              </a:rPr>
              <a:t>áîëîìæã¿é</a:t>
            </a:r>
            <a:r>
              <a:rPr lang="en-US" dirty="0" smtClean="0">
                <a:latin typeface="Arial Mon" pitchFamily="34" charset="0"/>
              </a:rPr>
              <a:t>  </a:t>
            </a:r>
            <a:r>
              <a:rPr lang="en-US" dirty="0" err="1" smtClean="0">
                <a:latin typeface="Arial Mon" pitchFamily="34" charset="0"/>
              </a:rPr>
              <a:t>òîõèîëäîëä</a:t>
            </a:r>
            <a:r>
              <a:rPr lang="en-US" dirty="0" smtClean="0">
                <a:latin typeface="Arial Mon" pitchFamily="34" charset="0"/>
              </a:rPr>
              <a:t> </a:t>
            </a:r>
            <a:r>
              <a:rPr lang="en-US" dirty="0" err="1" smtClean="0">
                <a:latin typeface="Arial Mon" pitchFamily="34" charset="0"/>
              </a:rPr>
              <a:t>ñàëáàðëóó</a:t>
            </a:r>
            <a:r>
              <a:rPr lang="en-US" dirty="0" smtClean="0">
                <a:latin typeface="Arial Mon" pitchFamily="34" charset="0"/>
              </a:rPr>
              <a:t> </a:t>
            </a:r>
            <a:r>
              <a:rPr lang="en-US" dirty="0" err="1" smtClean="0">
                <a:latin typeface="Arial Mon" pitchFamily="34" charset="0"/>
              </a:rPr>
              <a:t>áóöààíà</a:t>
            </a:r>
            <a:r>
              <a:rPr lang="en-US" dirty="0" smtClean="0">
                <a:latin typeface="Arial Mon" pitchFamily="34" charset="0"/>
              </a:rPr>
              <a:t>.</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54032"/>
          </a:xfrm>
        </p:spPr>
        <p:txBody>
          <a:bodyPr>
            <a:normAutofit fontScale="90000"/>
          </a:bodyPr>
          <a:lstStyle/>
          <a:p>
            <a:r>
              <a:rPr lang="en-US" b="1" dirty="0" smtClean="0">
                <a:latin typeface="Arial Mon" pitchFamily="34" charset="0"/>
              </a:rPr>
              <a:t>4.1.4Áàðüöàà </a:t>
            </a:r>
            <a:r>
              <a:rPr lang="en-US" b="1" dirty="0" err="1" smtClean="0">
                <a:latin typeface="Arial Mon" pitchFamily="34" charset="0"/>
              </a:rPr>
              <a:t>õºðºíãèéí</a:t>
            </a:r>
            <a:r>
              <a:rPr lang="en-US" b="1" dirty="0" smtClean="0">
                <a:latin typeface="Arial Mon" pitchFamily="34" charset="0"/>
              </a:rPr>
              <a:t> ¿</a:t>
            </a:r>
            <a:r>
              <a:rPr lang="en-US" b="1" dirty="0" err="1" smtClean="0">
                <a:latin typeface="Arial Mon" pitchFamily="34" charset="0"/>
              </a:rPr>
              <a:t>íýëýõ</a:t>
            </a:r>
            <a:endParaRPr lang="en-US" dirty="0">
              <a:latin typeface="Arial Mon" pitchFamily="34" charset="0"/>
            </a:endParaRPr>
          </a:p>
        </p:txBody>
      </p:sp>
      <p:sp>
        <p:nvSpPr>
          <p:cNvPr id="3" name="Content Placeholder 2"/>
          <p:cNvSpPr>
            <a:spLocks noGrp="1"/>
          </p:cNvSpPr>
          <p:nvPr>
            <p:ph sz="quarter" idx="1"/>
          </p:nvPr>
        </p:nvSpPr>
        <p:spPr>
          <a:xfrm>
            <a:off x="357158" y="1428736"/>
            <a:ext cx="8329642" cy="4929222"/>
          </a:xfrm>
        </p:spPr>
        <p:txBody>
          <a:bodyPr/>
          <a:lstStyle/>
          <a:p>
            <a:pPr algn="just">
              <a:buNone/>
            </a:pP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àæèëòàí</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îðîí</a:t>
            </a:r>
            <a:r>
              <a:rPr lang="en-US" dirty="0" smtClean="0">
                <a:latin typeface="Arial Mon" pitchFamily="34" charset="0"/>
              </a:rPr>
              <a:t> </a:t>
            </a:r>
            <a:r>
              <a:rPr lang="en-US" dirty="0" err="1" smtClean="0">
                <a:latin typeface="Arial Mon" pitchFamily="34" charset="0"/>
              </a:rPr>
              <a:t>íóòàã</a:t>
            </a:r>
            <a:r>
              <a:rPr lang="en-US" dirty="0" smtClean="0">
                <a:latin typeface="Arial Mon" pitchFamily="34" charset="0"/>
              </a:rPr>
              <a:t> </a:t>
            </a:r>
            <a:r>
              <a:rPr lang="en-US" dirty="0" err="1" smtClean="0">
                <a:latin typeface="Arial Mon" pitchFamily="34" charset="0"/>
              </a:rPr>
              <a:t>äàõü</a:t>
            </a:r>
            <a:r>
              <a:rPr lang="en-US" dirty="0" smtClean="0">
                <a:latin typeface="Arial Mon" pitchFamily="34" charset="0"/>
              </a:rPr>
              <a:t> </a:t>
            </a:r>
            <a:r>
              <a:rPr lang="en-US" dirty="0" err="1" smtClean="0">
                <a:latin typeface="Arial Mon" pitchFamily="34" charset="0"/>
              </a:rPr>
              <a:t>áàðüöàà</a:t>
            </a:r>
            <a:r>
              <a:rPr lang="en-US" dirty="0" smtClean="0">
                <a:latin typeface="Arial Mon" pitchFamily="34" charset="0"/>
              </a:rPr>
              <a:t> </a:t>
            </a:r>
            <a:r>
              <a:rPr lang="en-US" dirty="0" err="1" smtClean="0">
                <a:latin typeface="Arial Mon" pitchFamily="34" charset="0"/>
              </a:rPr>
              <a:t>õºðºíãèéí</a:t>
            </a:r>
            <a:r>
              <a:rPr lang="en-US" dirty="0" smtClean="0">
                <a:latin typeface="Arial Mon" pitchFamily="34" charset="0"/>
              </a:rPr>
              <a:t> </a:t>
            </a:r>
            <a:r>
              <a:rPr lang="en-US" dirty="0" err="1" smtClean="0">
                <a:latin typeface="Arial Mon" pitchFamily="34" charset="0"/>
              </a:rPr>
              <a:t>ñóäàëãàà</a:t>
            </a:r>
            <a:r>
              <a:rPr lang="en-US" dirty="0" smtClean="0">
                <a:latin typeface="Arial Mon" pitchFamily="34" charset="0"/>
              </a:rPr>
              <a:t> </a:t>
            </a:r>
            <a:r>
              <a:rPr lang="en-US" dirty="0" err="1" smtClean="0">
                <a:latin typeface="Arial Mon" pitchFamily="34" charset="0"/>
              </a:rPr>
              <a:t>õèéæ</a:t>
            </a:r>
            <a:r>
              <a:rPr lang="en-US" dirty="0" smtClean="0">
                <a:latin typeface="Arial Mon" pitchFamily="34" charset="0"/>
              </a:rPr>
              <a:t> </a:t>
            </a:r>
            <a:r>
              <a:rPr lang="en-US" dirty="0" err="1" smtClean="0">
                <a:latin typeface="Arial Mon" pitchFamily="34" charset="0"/>
              </a:rPr>
              <a:t>õºðºíãèéí</a:t>
            </a:r>
            <a:r>
              <a:rPr lang="en-US" dirty="0" smtClean="0">
                <a:latin typeface="Arial Mon" pitchFamily="34" charset="0"/>
              </a:rPr>
              <a:t> ¿</a:t>
            </a:r>
            <a:r>
              <a:rPr lang="en-US" dirty="0" err="1" smtClean="0">
                <a:latin typeface="Arial Mon" pitchFamily="34" charset="0"/>
              </a:rPr>
              <a:t>íýëãýý</a:t>
            </a:r>
            <a:r>
              <a:rPr lang="en-US" dirty="0" smtClean="0">
                <a:latin typeface="Arial Mon" pitchFamily="34" charset="0"/>
              </a:rPr>
              <a:t> </a:t>
            </a:r>
            <a:r>
              <a:rPr lang="en-US" dirty="0" err="1" smtClean="0">
                <a:latin typeface="Arial Mon" pitchFamily="34" charset="0"/>
              </a:rPr>
              <a:t>áîäèòëé</a:t>
            </a:r>
            <a:r>
              <a:rPr lang="en-US" dirty="0" smtClean="0">
                <a:latin typeface="Arial Mon" pitchFamily="34" charset="0"/>
              </a:rPr>
              <a:t> </a:t>
            </a:r>
            <a:r>
              <a:rPr lang="en-US" dirty="0" err="1" smtClean="0">
                <a:latin typeface="Arial Mon" pitchFamily="34" charset="0"/>
              </a:rPr>
              <a:t>òîãòîîõ</a:t>
            </a:r>
            <a:r>
              <a:rPr lang="en-US" dirty="0" smtClean="0">
                <a:latin typeface="Arial Mon" pitchFamily="34" charset="0"/>
              </a:rPr>
              <a:t> ¿¿</a:t>
            </a:r>
            <a:r>
              <a:rPr lang="en-US" dirty="0" err="1" smtClean="0">
                <a:latin typeface="Arial Mon" pitchFamily="34" charset="0"/>
              </a:rPr>
              <a:t>ðýãòýé</a:t>
            </a:r>
            <a:r>
              <a:rPr lang="en-US" dirty="0" smtClean="0">
                <a:latin typeface="Arial Mon" pitchFamily="34" charset="0"/>
              </a:rPr>
              <a:t>. </a:t>
            </a:r>
            <a:r>
              <a:rPr lang="en-US" dirty="0" err="1" smtClean="0">
                <a:latin typeface="Arial Mon" pitchFamily="34" charset="0"/>
              </a:rPr>
              <a:t>Áàðüöààëàõààð</a:t>
            </a:r>
            <a:r>
              <a:rPr lang="en-US" dirty="0" smtClean="0">
                <a:latin typeface="Arial Mon" pitchFamily="34" charset="0"/>
              </a:rPr>
              <a:t> </a:t>
            </a:r>
            <a:r>
              <a:rPr lang="en-US" dirty="0" err="1" smtClean="0">
                <a:latin typeface="Arial Mon" pitchFamily="34" charset="0"/>
              </a:rPr>
              <a:t>ñàíàë</a:t>
            </a:r>
            <a:r>
              <a:rPr lang="en-US" dirty="0" smtClean="0">
                <a:latin typeface="Arial Mon" pitchFamily="34" charset="0"/>
              </a:rPr>
              <a:t> </a:t>
            </a:r>
            <a:r>
              <a:rPr lang="en-US" dirty="0" err="1" smtClean="0">
                <a:latin typeface="Arial Mon" pitchFamily="34" charset="0"/>
              </a:rPr>
              <a:t>áîëãîæ</a:t>
            </a:r>
            <a:r>
              <a:rPr lang="en-US" dirty="0" smtClean="0">
                <a:latin typeface="Arial Mon" pitchFamily="34" charset="0"/>
              </a:rPr>
              <a:t> </a:t>
            </a:r>
            <a:r>
              <a:rPr lang="en-US" dirty="0" err="1" smtClean="0">
                <a:latin typeface="Arial Mon" pitchFamily="34" charset="0"/>
              </a:rPr>
              <a:t>áàéãàà</a:t>
            </a:r>
            <a:r>
              <a:rPr lang="en-US" dirty="0" smtClean="0">
                <a:latin typeface="Arial Mon" pitchFamily="34" charset="0"/>
              </a:rPr>
              <a:t> </a:t>
            </a:r>
            <a:r>
              <a:rPr lang="en-US" dirty="0" err="1" smtClean="0">
                <a:latin typeface="Arial Mon" pitchFamily="34" charset="0"/>
              </a:rPr>
              <a:t>õºðºíãèéí</a:t>
            </a:r>
            <a:r>
              <a:rPr lang="en-US" dirty="0" smtClean="0">
                <a:latin typeface="Arial Mon" pitchFamily="34" charset="0"/>
              </a:rPr>
              <a:t> </a:t>
            </a:r>
            <a:r>
              <a:rPr lang="en-US" dirty="0" err="1" smtClean="0">
                <a:latin typeface="Arial Mon" pitchFamily="34" charset="0"/>
              </a:rPr>
              <a:t>çàõ</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íýëãýýã</a:t>
            </a:r>
            <a:r>
              <a:rPr lang="en-US" dirty="0" smtClean="0">
                <a:latin typeface="Arial Mon" pitchFamily="34" charset="0"/>
              </a:rPr>
              <a:t>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îðîí</a:t>
            </a:r>
            <a:r>
              <a:rPr lang="en-US" dirty="0" smtClean="0">
                <a:latin typeface="Arial Mon" pitchFamily="34" charset="0"/>
              </a:rPr>
              <a:t> </a:t>
            </a:r>
            <a:r>
              <a:rPr lang="en-US" dirty="0" err="1" smtClean="0">
                <a:latin typeface="Arial Mon" pitchFamily="34" charset="0"/>
              </a:rPr>
              <a:t>íóòàãò</a:t>
            </a:r>
            <a:r>
              <a:rPr lang="en-US" dirty="0" smtClean="0">
                <a:latin typeface="Arial Mon" pitchFamily="34" charset="0"/>
              </a:rPr>
              <a:t> </a:t>
            </a:r>
            <a:r>
              <a:rPr lang="en-US" dirty="0" err="1" smtClean="0">
                <a:latin typeface="Arial Mon" pitchFamily="34" charset="0"/>
              </a:rPr>
              <a:t>èæèë</a:t>
            </a:r>
            <a:r>
              <a:rPr lang="en-US" dirty="0" smtClean="0">
                <a:latin typeface="Arial Mon" pitchFamily="34" charset="0"/>
              </a:rPr>
              <a:t> </a:t>
            </a:r>
            <a:r>
              <a:rPr lang="en-US" dirty="0" err="1" smtClean="0">
                <a:latin typeface="Arial Mon" pitchFamily="34" charset="0"/>
              </a:rPr>
              <a:t>òºñòýé</a:t>
            </a:r>
            <a:r>
              <a:rPr lang="en-US" dirty="0" smtClean="0">
                <a:latin typeface="Arial Mon" pitchFamily="34" charset="0"/>
              </a:rPr>
              <a:t> </a:t>
            </a:r>
            <a:r>
              <a:rPr lang="en-US" dirty="0" err="1" smtClean="0">
                <a:latin typeface="Arial Mon" pitchFamily="34" charset="0"/>
              </a:rPr>
              <a:t>õºðºíãèéã</a:t>
            </a:r>
            <a:r>
              <a:rPr lang="en-US" dirty="0" smtClean="0">
                <a:latin typeface="Arial Mon" pitchFamily="34" charset="0"/>
              </a:rPr>
              <a:t> </a:t>
            </a:r>
            <a:r>
              <a:rPr lang="en-US" dirty="0" err="1" smtClean="0">
                <a:latin typeface="Arial Mon" pitchFamily="34" charset="0"/>
              </a:rPr>
              <a:t>áîðëóóëñàí</a:t>
            </a:r>
            <a:r>
              <a:rPr lang="en-US" dirty="0" smtClean="0">
                <a:latin typeface="Arial Mon" pitchFamily="34" charset="0"/>
              </a:rPr>
              <a:t> ¿</a:t>
            </a:r>
            <a:r>
              <a:rPr lang="en-US" dirty="0" err="1" smtClean="0">
                <a:latin typeface="Arial Mon" pitchFamily="34" charset="0"/>
              </a:rPr>
              <a:t>íèéí</a:t>
            </a:r>
            <a:r>
              <a:rPr lang="en-US" dirty="0" smtClean="0">
                <a:latin typeface="Arial Mon" pitchFamily="34" charset="0"/>
              </a:rPr>
              <a:t> </a:t>
            </a:r>
            <a:r>
              <a:rPr lang="en-US" dirty="0" err="1" smtClean="0">
                <a:latin typeface="Arial Mon" pitchFamily="34" charset="0"/>
              </a:rPr>
              <a:t>ìýäýýëýë</a:t>
            </a:r>
            <a:r>
              <a:rPr lang="en-US" dirty="0" smtClean="0">
                <a:latin typeface="Arial Mon" pitchFamily="34" charset="0"/>
              </a:rPr>
              <a:t> </a:t>
            </a:r>
            <a:r>
              <a:rPr lang="en-US" dirty="0" err="1" smtClean="0">
                <a:latin typeface="Arial Mon" pitchFamily="34" charset="0"/>
              </a:rPr>
              <a:t>áîëîí</a:t>
            </a:r>
            <a:r>
              <a:rPr lang="en-US" dirty="0" smtClean="0">
                <a:latin typeface="Arial Mon" pitchFamily="34" charset="0"/>
              </a:rPr>
              <a:t> </a:t>
            </a:r>
            <a:r>
              <a:rPr lang="en-US" dirty="0" err="1" smtClean="0">
                <a:latin typeface="Arial Mon" pitchFamily="34" charset="0"/>
              </a:rPr>
              <a:t>áàéðøèë</a:t>
            </a:r>
            <a:r>
              <a:rPr lang="en-US" dirty="0" smtClean="0">
                <a:latin typeface="Arial Mon" pitchFamily="34" charset="0"/>
              </a:rPr>
              <a:t> </a:t>
            </a:r>
            <a:r>
              <a:rPr lang="en-US" dirty="0" err="1" smtClean="0">
                <a:latin typeface="Arial Mon" pitchFamily="34" charset="0"/>
              </a:rPr>
              <a:t>ýðýëò</a:t>
            </a:r>
            <a:r>
              <a:rPr lang="en-US" dirty="0" smtClean="0">
                <a:latin typeface="Arial Mon" pitchFamily="34" charset="0"/>
              </a:rPr>
              <a:t> </a:t>
            </a:r>
            <a:r>
              <a:rPr lang="en-US" dirty="0" err="1" smtClean="0">
                <a:latin typeface="Arial Mon" pitchFamily="34" charset="0"/>
              </a:rPr>
              <a:t>õýðýãöýý</a:t>
            </a:r>
            <a:r>
              <a:rPr lang="en-US" dirty="0" smtClean="0">
                <a:latin typeface="Arial Mon" pitchFamily="34" charset="0"/>
              </a:rPr>
              <a:t> ÷</a:t>
            </a:r>
            <a:r>
              <a:rPr lang="en-US" dirty="0" err="1" smtClean="0">
                <a:latin typeface="Arial Mon" pitchFamily="34" charset="0"/>
              </a:rPr>
              <a:t>àíàð</a:t>
            </a:r>
            <a:r>
              <a:rPr lang="en-US" dirty="0" smtClean="0">
                <a:latin typeface="Arial Mon" pitchFamily="34" charset="0"/>
              </a:rPr>
              <a:t> </a:t>
            </a:r>
            <a:r>
              <a:rPr lang="en-US" dirty="0" err="1" smtClean="0">
                <a:latin typeface="Arial Mon" pitchFamily="34" charset="0"/>
              </a:rPr>
              <a:t>áàéäàë</a:t>
            </a:r>
            <a:r>
              <a:rPr lang="en-US" dirty="0" smtClean="0">
                <a:latin typeface="Arial Mon" pitchFamily="34" charset="0"/>
              </a:rPr>
              <a:t> </a:t>
            </a:r>
            <a:r>
              <a:rPr lang="en-US" dirty="0" err="1" smtClean="0">
                <a:latin typeface="Arial Mon" pitchFamily="34" charset="0"/>
              </a:rPr>
              <a:t>çýðãèéã</a:t>
            </a:r>
            <a:r>
              <a:rPr lang="en-US" dirty="0" smtClean="0">
                <a:latin typeface="Arial Mon" pitchFamily="34" charset="0"/>
              </a:rPr>
              <a:t> </a:t>
            </a:r>
            <a:r>
              <a:rPr lang="en-US" dirty="0" err="1" smtClean="0">
                <a:latin typeface="Arial Mon" pitchFamily="34" charset="0"/>
              </a:rPr>
              <a:t>õàðãàëçàí</a:t>
            </a:r>
            <a:r>
              <a:rPr lang="en-US" dirty="0" smtClean="0">
                <a:latin typeface="Arial Mon" pitchFamily="34" charset="0"/>
              </a:rPr>
              <a:t> </a:t>
            </a:r>
            <a:r>
              <a:rPr lang="en-US" dirty="0" err="1" smtClean="0">
                <a:latin typeface="Arial Mon" pitchFamily="34" charset="0"/>
              </a:rPr>
              <a:t>òîãòîîíî</a:t>
            </a:r>
            <a:r>
              <a:rPr lang="en-US" dirty="0" smtClean="0">
                <a:latin typeface="Arial Mon" pitchFamily="34" charset="0"/>
              </a:rPr>
              <a:t>. </a:t>
            </a:r>
            <a:r>
              <a:rPr lang="en-US" dirty="0" err="1" smtClean="0">
                <a:latin typeface="Arial Mon" pitchFamily="34" charset="0"/>
              </a:rPr>
              <a:t>Øààðäëàãàòàé</a:t>
            </a:r>
            <a:r>
              <a:rPr lang="en-US" dirty="0" smtClean="0">
                <a:latin typeface="Arial Mon" pitchFamily="34" charset="0"/>
              </a:rPr>
              <a:t> </a:t>
            </a:r>
            <a:r>
              <a:rPr lang="en-US" dirty="0" err="1" smtClean="0">
                <a:latin typeface="Arial Mon" pitchFamily="34" charset="0"/>
              </a:rPr>
              <a:t>òîõèîîëäîëä</a:t>
            </a:r>
            <a:r>
              <a:rPr lang="en-US" dirty="0" smtClean="0">
                <a:latin typeface="Arial Mon" pitchFamily="34" charset="0"/>
              </a:rPr>
              <a:t> </a:t>
            </a:r>
            <a:r>
              <a:rPr lang="en-US" dirty="0" err="1" smtClean="0">
                <a:latin typeface="Arial Mon" pitchFamily="34" charset="0"/>
              </a:rPr>
              <a:t>ìýðýãæëèéí</a:t>
            </a:r>
            <a:r>
              <a:rPr lang="en-US" dirty="0" smtClean="0">
                <a:latin typeface="Arial Mon" pitchFamily="34" charset="0"/>
              </a:rPr>
              <a:t> ¿</a:t>
            </a:r>
            <a:r>
              <a:rPr lang="en-US" dirty="0" err="1" smtClean="0">
                <a:latin typeface="Arial Mon" pitchFamily="34" charset="0"/>
              </a:rPr>
              <a:t>íýëãýý÷íýýð</a:t>
            </a:r>
            <a:r>
              <a:rPr lang="en-US" dirty="0" smtClean="0">
                <a:latin typeface="Arial Mon" pitchFamily="34" charset="0"/>
              </a:rPr>
              <a:t> ¿</a:t>
            </a:r>
            <a:r>
              <a:rPr lang="en-US" dirty="0" err="1" smtClean="0">
                <a:latin typeface="Arial Mon" pitchFamily="34" charset="0"/>
              </a:rPr>
              <a:t>íýë</a:t>
            </a:r>
            <a:r>
              <a:rPr lang="en-US" dirty="0" smtClean="0">
                <a:latin typeface="Arial Mon" pitchFamily="34" charset="0"/>
              </a:rPr>
              <a:t>¿¿</a:t>
            </a:r>
            <a:r>
              <a:rPr lang="en-US" dirty="0" err="1" smtClean="0">
                <a:latin typeface="Arial Mon" pitchFamily="34" charset="0"/>
              </a:rPr>
              <a:t>ëíý</a:t>
            </a:r>
            <a:r>
              <a:rPr lang="en-US" dirty="0" smtClean="0">
                <a:latin typeface="Arial Mon" pitchFamily="34" charset="0"/>
              </a:rPr>
              <a:t>.</a:t>
            </a:r>
            <a:endParaRPr lang="en-US" dirty="0">
              <a:latin typeface="Arial Mon"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14348" y="857233"/>
          <a:ext cx="8143932" cy="5214973"/>
        </p:xfrm>
        <a:graphic>
          <a:graphicData uri="http://schemas.openxmlformats.org/drawingml/2006/table">
            <a:tbl>
              <a:tblPr/>
              <a:tblGrid>
                <a:gridCol w="466658"/>
                <a:gridCol w="5870857"/>
                <a:gridCol w="1806417"/>
              </a:tblGrid>
              <a:tr h="863987">
                <a:tc>
                  <a:txBody>
                    <a:bodyPr/>
                    <a:lstStyle/>
                    <a:p>
                      <a:pPr algn="just">
                        <a:lnSpc>
                          <a:spcPct val="150000"/>
                        </a:lnSpc>
                        <a:spcAft>
                          <a:spcPts val="375"/>
                        </a:spcAft>
                      </a:pPr>
                      <a:endParaRPr lang="en-US" sz="1200">
                        <a:latin typeface="Arial Mon"/>
                        <a:ea typeface="Times New Roman"/>
                        <a:cs typeface="Arial"/>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en-US" sz="1200">
                          <a:latin typeface="Arial Mon"/>
                          <a:ea typeface="Times New Roman"/>
                          <a:cs typeface="Arial"/>
                        </a:rPr>
                        <a:t>Õºðºíãèéí òºðºë</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en-US" sz="1200">
                          <a:latin typeface="Arial Mon"/>
                          <a:ea typeface="Times New Roman"/>
                          <a:cs typeface="Arial"/>
                        </a:rPr>
                        <a:t>  ¿íýëãýýíèé õóâü</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6407">
                <a:tc>
                  <a:txBody>
                    <a:bodyPr/>
                    <a:lstStyle/>
                    <a:p>
                      <a:pPr algn="just">
                        <a:lnSpc>
                          <a:spcPct val="150000"/>
                        </a:lnSpc>
                        <a:spcAft>
                          <a:spcPts val="375"/>
                        </a:spcAft>
                      </a:pPr>
                      <a:r>
                        <a:rPr lang="en-US" sz="1200">
                          <a:latin typeface="Arial Mon"/>
                          <a:ea typeface="Times New Roman"/>
                          <a:cs typeface="Arial"/>
                        </a:rPr>
                        <a:t>1</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en-US" sz="1200">
                          <a:latin typeface="Arial Mon"/>
                          <a:ea typeface="Times New Roman"/>
                          <a:cs typeface="Arial"/>
                        </a:rPr>
                        <a:t>Àâòîìàøèí, ìàøèí òîíîã òºõººðºìæ, ãýð àõóéí ýä õîããøèë, öàõèëãààí áèçíåñèéí áàðàà ìàòåðèàë </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a:latin typeface="Arial Mon"/>
                          <a:ea typeface="Times New Roman"/>
                          <a:cs typeface="Arial"/>
                        </a:rPr>
                        <a:t>4</a:t>
                      </a:r>
                      <a:r>
                        <a:rPr lang="en-US" sz="1200">
                          <a:latin typeface="Arial Mon"/>
                          <a:ea typeface="Times New Roman"/>
                          <a:cs typeface="Arial"/>
                        </a:rPr>
                        <a:t>0%</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6407">
                <a:tc>
                  <a:txBody>
                    <a:bodyPr/>
                    <a:lstStyle/>
                    <a:p>
                      <a:pPr algn="just">
                        <a:lnSpc>
                          <a:spcPct val="150000"/>
                        </a:lnSpc>
                        <a:spcAft>
                          <a:spcPts val="375"/>
                        </a:spcAft>
                      </a:pPr>
                      <a:r>
                        <a:rPr lang="en-US" sz="1200">
                          <a:latin typeface="Arial Mon"/>
                          <a:ea typeface="Times New Roman"/>
                          <a:cs typeface="Arial"/>
                        </a:rPr>
                        <a:t>2</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en-US" sz="1200">
                          <a:latin typeface="Arial Mon"/>
                          <a:ea typeface="Times New Roman"/>
                          <a:cs typeface="Arial"/>
                        </a:rPr>
                        <a:t>Ãàçðûí ºì÷ëºõ ãýð÷èëãýý, áèçíåñèéí îðëîãî, àøèãò ìàëòìàë àøèãëàëòûí ëèöåíç, ¿íýò öààñ</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a:latin typeface="Arial Mon"/>
                          <a:ea typeface="Times New Roman"/>
                          <a:cs typeface="Arial"/>
                        </a:rPr>
                        <a:t>50%</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5982">
                <a:tc>
                  <a:txBody>
                    <a:bodyPr/>
                    <a:lstStyle/>
                    <a:p>
                      <a:pPr algn="just">
                        <a:lnSpc>
                          <a:spcPct val="150000"/>
                        </a:lnSpc>
                        <a:spcAft>
                          <a:spcPts val="375"/>
                        </a:spcAft>
                      </a:pPr>
                      <a:r>
                        <a:rPr lang="en-US" sz="1200">
                          <a:latin typeface="Arial Mon"/>
                          <a:ea typeface="Times New Roman"/>
                          <a:cs typeface="Arial"/>
                        </a:rPr>
                        <a:t>3</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en-US" sz="1200">
                          <a:latin typeface="Arial Mon"/>
                          <a:ea typeface="Times New Roman"/>
                          <a:cs typeface="Arial"/>
                        </a:rPr>
                        <a:t>Õàøàà áàéøèí, Óëààíáàòàð, Дархан, Орхон болон аймгийн т</a:t>
                      </a:r>
                      <a:r>
                        <a:rPr lang="en-US" sz="1200">
                          <a:latin typeface="Arial"/>
                          <a:ea typeface="Times New Roman"/>
                          <a:cs typeface="Times New Roman"/>
                        </a:rPr>
                        <a:t>ө</a:t>
                      </a:r>
                      <a:r>
                        <a:rPr lang="en-US" sz="1200">
                          <a:latin typeface="Arial Mon"/>
                          <a:ea typeface="Times New Roman"/>
                          <a:cs typeface="Arial"/>
                        </a:rPr>
                        <a:t>в</a:t>
                      </a:r>
                      <a:r>
                        <a:rPr lang="en-US" sz="1200">
                          <a:latin typeface="Arial"/>
                          <a:ea typeface="Times New Roman"/>
                          <a:cs typeface="Times New Roman"/>
                        </a:rPr>
                        <a:t>үү</a:t>
                      </a:r>
                      <a:r>
                        <a:rPr lang="en-US" sz="1200">
                          <a:latin typeface="Arial Mon"/>
                          <a:ea typeface="Times New Roman"/>
                          <a:cs typeface="Arial"/>
                        </a:rPr>
                        <a:t>д дэх орон сууцаас бусад байрлалтай орон сууц, </a:t>
                      </a:r>
                      <a:r>
                        <a:rPr lang="en-US" sz="1200">
                          <a:latin typeface="Arial"/>
                          <a:ea typeface="Times New Roman"/>
                          <a:cs typeface="Times New Roman"/>
                        </a:rPr>
                        <a:t>ү</a:t>
                      </a:r>
                      <a:r>
                        <a:rPr lang="en-US" sz="1200">
                          <a:latin typeface="Arial Mon"/>
                          <a:ea typeface="Times New Roman"/>
                          <a:cs typeface="Arial"/>
                        </a:rPr>
                        <a:t>нэт эдлэл</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a:latin typeface="Arial Mon"/>
                          <a:ea typeface="Times New Roman"/>
                          <a:cs typeface="Arial"/>
                        </a:rPr>
                        <a:t>60%</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987">
                <a:tc>
                  <a:txBody>
                    <a:bodyPr/>
                    <a:lstStyle/>
                    <a:p>
                      <a:pPr algn="just">
                        <a:lnSpc>
                          <a:spcPct val="150000"/>
                        </a:lnSpc>
                        <a:spcAft>
                          <a:spcPts val="375"/>
                        </a:spcAft>
                      </a:pPr>
                      <a:r>
                        <a:rPr lang="en-US" sz="1200">
                          <a:latin typeface="Arial Mon"/>
                          <a:ea typeface="Times New Roman"/>
                          <a:cs typeface="Arial"/>
                        </a:rPr>
                        <a:t>4</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a:latin typeface="Arial Mon"/>
                          <a:ea typeface="Times New Roman"/>
                          <a:cs typeface="Arial"/>
                        </a:rPr>
                        <a:t>Улаанбаатар, Дархан, Орхон болон аймгийн т</a:t>
                      </a:r>
                      <a:r>
                        <a:rPr lang="mn-MN" sz="1200">
                          <a:latin typeface="Arial"/>
                          <a:ea typeface="Times New Roman"/>
                          <a:cs typeface="Times New Roman"/>
                        </a:rPr>
                        <a:t>ө</a:t>
                      </a:r>
                      <a:r>
                        <a:rPr lang="mn-MN" sz="1200">
                          <a:latin typeface="Arial Mon"/>
                          <a:ea typeface="Times New Roman"/>
                          <a:cs typeface="Arial"/>
                        </a:rPr>
                        <a:t>в</a:t>
                      </a:r>
                      <a:r>
                        <a:rPr lang="mn-MN" sz="1200">
                          <a:latin typeface="Arial"/>
                          <a:ea typeface="Times New Roman"/>
                          <a:cs typeface="Times New Roman"/>
                        </a:rPr>
                        <a:t>үү</a:t>
                      </a:r>
                      <a:r>
                        <a:rPr lang="mn-MN" sz="1200">
                          <a:latin typeface="Arial Mon"/>
                          <a:ea typeface="Times New Roman"/>
                          <a:cs typeface="Arial"/>
                        </a:rPr>
                        <a:t>д дэх орон сууц</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a:latin typeface="Arial Mon"/>
                          <a:ea typeface="Times New Roman"/>
                          <a:cs typeface="Arial"/>
                        </a:rPr>
                        <a:t>70%</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203">
                <a:tc>
                  <a:txBody>
                    <a:bodyPr/>
                    <a:lstStyle/>
                    <a:p>
                      <a:pPr algn="just">
                        <a:lnSpc>
                          <a:spcPct val="150000"/>
                        </a:lnSpc>
                        <a:spcAft>
                          <a:spcPts val="375"/>
                        </a:spcAft>
                      </a:pPr>
                      <a:r>
                        <a:rPr lang="mn-MN" sz="1200">
                          <a:latin typeface="Arial Mon"/>
                          <a:ea typeface="Times New Roman"/>
                          <a:cs typeface="Arial"/>
                        </a:rPr>
                        <a:t>5</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a:latin typeface="Arial Mon"/>
                          <a:ea typeface="Times New Roman"/>
                          <a:cs typeface="Arial"/>
                        </a:rPr>
                        <a:t> Цалин </a:t>
                      </a:r>
                      <a:endParaRPr lang="en-US" sz="110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375"/>
                        </a:spcAft>
                      </a:pPr>
                      <a:r>
                        <a:rPr lang="mn-MN" sz="1200" dirty="0">
                          <a:latin typeface="Arial Mon"/>
                          <a:ea typeface="Times New Roman"/>
                          <a:cs typeface="Arial"/>
                        </a:rPr>
                        <a:t>45%</a:t>
                      </a:r>
                      <a:endParaRPr lang="en-US" sz="1100" dirty="0">
                        <a:latin typeface="Calibri"/>
                        <a:ea typeface="Times New Roman"/>
                        <a:cs typeface="Times New Roman"/>
                      </a:endParaRPr>
                    </a:p>
                  </a:txBody>
                  <a:tcPr marL="67608" marR="676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Arial Mon" pitchFamily="34" charset="0"/>
              </a:rPr>
              <a:t>4.1.5 </a:t>
            </a:r>
            <a:r>
              <a:rPr lang="en-US" b="1" dirty="0" err="1" smtClean="0">
                <a:latin typeface="Arial Mon" pitchFamily="34" charset="0"/>
              </a:rPr>
              <a:t>Çýýëèéí</a:t>
            </a:r>
            <a:r>
              <a:rPr lang="en-US" b="1" dirty="0" smtClean="0">
                <a:latin typeface="Arial Mon" pitchFamily="34" charset="0"/>
              </a:rPr>
              <a:t> </a:t>
            </a:r>
            <a:r>
              <a:rPr lang="en-US" b="1" dirty="0" err="1" smtClean="0">
                <a:latin typeface="Arial Mon" pitchFamily="34" charset="0"/>
              </a:rPr>
              <a:t>àøèãëàëòàíä</a:t>
            </a:r>
            <a:r>
              <a:rPr lang="en-US" b="1" dirty="0" smtClean="0">
                <a:latin typeface="Arial Mon" pitchFamily="34" charset="0"/>
              </a:rPr>
              <a:t> </a:t>
            </a:r>
            <a:r>
              <a:rPr lang="en-US" b="1" dirty="0" err="1" smtClean="0">
                <a:latin typeface="Arial Mon" pitchFamily="34" charset="0"/>
              </a:rPr>
              <a:t>òàâèõ</a:t>
            </a:r>
            <a:r>
              <a:rPr lang="en-US" b="1" dirty="0" smtClean="0">
                <a:latin typeface="Arial Mon" pitchFamily="34" charset="0"/>
              </a:rPr>
              <a:t> </a:t>
            </a:r>
            <a:r>
              <a:rPr lang="en-US" b="1" dirty="0" err="1" smtClean="0">
                <a:latin typeface="Arial Mon" pitchFamily="34" charset="0"/>
              </a:rPr>
              <a:t>õÿíàëò</a:t>
            </a:r>
            <a:r>
              <a:rPr lang="en-US" b="1" dirty="0" smtClean="0">
                <a:latin typeface="Arial Mon" pitchFamily="34" charset="0"/>
              </a:rPr>
              <a:t> </a:t>
            </a:r>
            <a:r>
              <a:rPr lang="en-US" b="1" dirty="0" err="1" smtClean="0">
                <a:latin typeface="Arial Mon" pitchFamily="34" charset="0"/>
              </a:rPr>
              <a:t>øààðäëàãà</a:t>
            </a:r>
            <a:endParaRPr lang="en-US" dirty="0">
              <a:latin typeface="Arial Mon" pitchFamily="34" charset="0"/>
            </a:endParaRPr>
          </a:p>
        </p:txBody>
      </p:sp>
      <p:sp>
        <p:nvSpPr>
          <p:cNvPr id="3" name="Content Placeholder 2"/>
          <p:cNvSpPr>
            <a:spLocks noGrp="1"/>
          </p:cNvSpPr>
          <p:nvPr>
            <p:ph sz="quarter" idx="1"/>
          </p:nvPr>
        </p:nvSpPr>
        <p:spPr>
          <a:xfrm>
            <a:off x="428596" y="1447800"/>
            <a:ext cx="8258204" cy="4572000"/>
          </a:xfrm>
        </p:spPr>
        <p:txBody>
          <a:bodyPr/>
          <a:lstStyle/>
          <a:p>
            <a:pPr algn="just"/>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ýäèéí</a:t>
            </a:r>
            <a:r>
              <a:rPr lang="en-US" dirty="0" smtClean="0">
                <a:latin typeface="Arial Mon" pitchFamily="34" charset="0"/>
              </a:rPr>
              <a:t> </a:t>
            </a:r>
            <a:r>
              <a:rPr lang="en-US" dirty="0" err="1" smtClean="0">
                <a:latin typeface="Arial Mon" pitchFamily="34" charset="0"/>
              </a:rPr>
              <a:t>çàñàã</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ºº</a:t>
            </a:r>
            <a:r>
              <a:rPr lang="en-US" dirty="0" err="1" smtClean="0">
                <a:latin typeface="Arial Mon" pitchFamily="34" charset="0"/>
              </a:rPr>
              <a:t>ðèéíõ</a:t>
            </a:r>
            <a:r>
              <a:rPr lang="en-US" dirty="0" smtClean="0">
                <a:latin typeface="Arial Mon" pitchFamily="34" charset="0"/>
              </a:rPr>
              <a:t>ºº </a:t>
            </a:r>
            <a:r>
              <a:rPr lang="en-US" dirty="0" err="1" smtClean="0">
                <a:latin typeface="Arial Mon" pitchFamily="34" charset="0"/>
              </a:rPr>
              <a:t>ñàíàë</a:t>
            </a:r>
            <a:r>
              <a:rPr lang="en-US" dirty="0" smtClean="0">
                <a:latin typeface="Arial Mon" pitchFamily="34" charset="0"/>
              </a:rPr>
              <a:t> </a:t>
            </a:r>
            <a:r>
              <a:rPr lang="en-US" dirty="0" err="1" smtClean="0">
                <a:latin typeface="Arial Mon" pitchFamily="34" charset="0"/>
              </a:rPr>
              <a:t>áîëãîí</a:t>
            </a:r>
            <a:r>
              <a:rPr lang="en-US" dirty="0" smtClean="0">
                <a:latin typeface="Arial Mon" pitchFamily="34" charset="0"/>
              </a:rPr>
              <a:t> </a:t>
            </a:r>
            <a:r>
              <a:rPr lang="en-US" dirty="0" err="1" smtClean="0">
                <a:latin typeface="Arial Mon" pitchFamily="34" charset="0"/>
              </a:rPr>
              <a:t>áàòëóóëñàí</a:t>
            </a:r>
            <a:r>
              <a:rPr lang="en-US" dirty="0" smtClean="0">
                <a:latin typeface="Arial Mon" pitchFamily="34" charset="0"/>
              </a:rPr>
              <a:t> </a:t>
            </a:r>
            <a:r>
              <a:rPr lang="en-US" dirty="0" err="1" smtClean="0">
                <a:latin typeface="Arial Mon" pitchFamily="34" charset="0"/>
              </a:rPr>
              <a:t>çýýëèéíõýý</a:t>
            </a:r>
            <a:r>
              <a:rPr lang="en-US" dirty="0" smtClean="0">
                <a:latin typeface="Arial Mon" pitchFamily="34" charset="0"/>
              </a:rPr>
              <a:t> </a:t>
            </a:r>
            <a:r>
              <a:rPr lang="en-US" dirty="0" err="1" smtClean="0">
                <a:latin typeface="Arial Mon" pitchFamily="34" charset="0"/>
              </a:rPr>
              <a:t>õóâèéí</a:t>
            </a:r>
            <a:r>
              <a:rPr lang="en-US" dirty="0" smtClean="0">
                <a:latin typeface="Arial Mon" pitchFamily="34" charset="0"/>
              </a:rPr>
              <a:t> </a:t>
            </a:r>
            <a:r>
              <a:rPr lang="en-US" dirty="0" err="1" smtClean="0">
                <a:latin typeface="Arial Mon" pitchFamily="34" charset="0"/>
              </a:rPr>
              <a:t>õýðýã</a:t>
            </a:r>
            <a:r>
              <a:rPr lang="en-US" dirty="0" smtClean="0">
                <a:latin typeface="Arial Mon" pitchFamily="34" charset="0"/>
              </a:rPr>
              <a:t> </a:t>
            </a:r>
            <a:r>
              <a:rPr lang="en-US" dirty="0" err="1" smtClean="0">
                <a:latin typeface="Arial Mon" pitchFamily="34" charset="0"/>
              </a:rPr>
              <a:t>áàðüöàà</a:t>
            </a:r>
            <a:r>
              <a:rPr lang="en-US" dirty="0" smtClean="0">
                <a:latin typeface="Arial Mon" pitchFamily="34" charset="0"/>
              </a:rPr>
              <a:t> </a:t>
            </a:r>
            <a:r>
              <a:rPr lang="en-US" dirty="0" err="1" smtClean="0">
                <a:latin typeface="Arial Mon" pitchFamily="34" charset="0"/>
              </a:rPr>
              <a:t>õºðºíãºä</a:t>
            </a:r>
            <a:r>
              <a:rPr lang="en-US" dirty="0" smtClean="0">
                <a:latin typeface="Arial Mon" pitchFamily="34" charset="0"/>
              </a:rPr>
              <a:t> </a:t>
            </a:r>
            <a:r>
              <a:rPr lang="en-US" dirty="0" err="1" smtClean="0">
                <a:latin typeface="Arial Mon" pitchFamily="34" charset="0"/>
              </a:rPr>
              <a:t>õÿíàëò</a:t>
            </a:r>
            <a:r>
              <a:rPr lang="en-US" dirty="0" smtClean="0">
                <a:latin typeface="Arial Mon" pitchFamily="34" charset="0"/>
              </a:rPr>
              <a:t> </a:t>
            </a:r>
            <a:r>
              <a:rPr lang="en-US" dirty="0" err="1" smtClean="0">
                <a:latin typeface="Arial Mon" pitchFamily="34" charset="0"/>
              </a:rPr>
              <a:t>òàâèõ</a:t>
            </a:r>
            <a:r>
              <a:rPr lang="en-US" dirty="0" smtClean="0">
                <a:latin typeface="Arial Mon" pitchFamily="34" charset="0"/>
              </a:rPr>
              <a:t> </a:t>
            </a:r>
            <a:r>
              <a:rPr lang="en-US" dirty="0" err="1" smtClean="0">
                <a:latin typeface="Arial Mon" pitchFamily="34" charset="0"/>
              </a:rPr>
              <a:t>øààðäëàãàòàé.èíãýñíýýð</a:t>
            </a:r>
            <a:r>
              <a:rPr lang="en-US" dirty="0" smtClean="0">
                <a:latin typeface="Arial Mon" pitchFamily="34" charset="0"/>
              </a:rPr>
              <a:t> </a:t>
            </a:r>
            <a:r>
              <a:rPr lang="en-US" dirty="0" err="1" smtClean="0">
                <a:latin typeface="Arial Mon" pitchFamily="34" charset="0"/>
              </a:rPr>
              <a:t>çýýëä</a:t>
            </a:r>
            <a:r>
              <a:rPr lang="en-US" dirty="0" smtClean="0">
                <a:latin typeface="Arial Mon" pitchFamily="34" charset="0"/>
              </a:rPr>
              <a:t> </a:t>
            </a:r>
            <a:r>
              <a:rPr lang="en-US" dirty="0" err="1" smtClean="0">
                <a:latin typeface="Arial Mon" pitchFamily="34" charset="0"/>
              </a:rPr>
              <a:t>ó÷èð</a:t>
            </a:r>
            <a:r>
              <a:rPr lang="en-US" dirty="0" smtClean="0">
                <a:latin typeface="Arial Mon" pitchFamily="34" charset="0"/>
              </a:rPr>
              <a:t>÷ </a:t>
            </a:r>
            <a:r>
              <a:rPr lang="en-US" dirty="0" err="1" smtClean="0">
                <a:latin typeface="Arial Mon" pitchFamily="34" charset="0"/>
              </a:rPr>
              <a:t>áîëîõ</a:t>
            </a:r>
            <a:r>
              <a:rPr lang="en-US" dirty="0" smtClean="0">
                <a:latin typeface="Arial Mon" pitchFamily="34" charset="0"/>
              </a:rPr>
              <a:t> </a:t>
            </a:r>
            <a:r>
              <a:rPr lang="en-US" dirty="0" err="1" smtClean="0">
                <a:latin typeface="Arial Mon" pitchFamily="34" charset="0"/>
              </a:rPr>
              <a:t>ýðñäëýýñ</a:t>
            </a:r>
            <a:r>
              <a:rPr lang="en-US" dirty="0" smtClean="0">
                <a:latin typeface="Arial Mon" pitchFamily="34" charset="0"/>
              </a:rPr>
              <a:t> </a:t>
            </a:r>
            <a:r>
              <a:rPr lang="en-US" dirty="0" err="1" smtClean="0">
                <a:latin typeface="Arial Mon" pitchFamily="34" charset="0"/>
              </a:rPr>
              <a:t>óðüä÷èëàí</a:t>
            </a:r>
            <a:r>
              <a:rPr lang="en-US" dirty="0" smtClean="0">
                <a:latin typeface="Arial Mon" pitchFamily="34" charset="0"/>
              </a:rPr>
              <a:t> </a:t>
            </a:r>
            <a:r>
              <a:rPr lang="en-US" dirty="0" err="1" smtClean="0">
                <a:latin typeface="Arial Mon" pitchFamily="34" charset="0"/>
              </a:rPr>
              <a:t>õàìãààëæ</a:t>
            </a:r>
            <a:r>
              <a:rPr lang="en-US" dirty="0" smtClean="0">
                <a:latin typeface="Arial Mon" pitchFamily="34" charset="0"/>
              </a:rPr>
              <a:t> ÷</a:t>
            </a:r>
            <a:r>
              <a:rPr lang="en-US" dirty="0" err="1" smtClean="0">
                <a:latin typeface="Arial Mon" pitchFamily="34" charset="0"/>
              </a:rPr>
              <a:t>àäíà</a:t>
            </a:r>
            <a:r>
              <a:rPr lang="en-US" dirty="0" smtClean="0">
                <a:latin typeface="Arial Mon" pitchFamily="34" charset="0"/>
              </a:rPr>
              <a:t>. </a:t>
            </a:r>
            <a:r>
              <a:rPr lang="en-US" dirty="0" err="1" smtClean="0">
                <a:latin typeface="Arial Mon" pitchFamily="34" charset="0"/>
              </a:rPr>
              <a:t>Ìºí</a:t>
            </a:r>
            <a:r>
              <a:rPr lang="en-US" dirty="0" smtClean="0">
                <a:latin typeface="Arial Mon" pitchFamily="34" charset="0"/>
              </a:rPr>
              <a:t> </a:t>
            </a:r>
            <a:r>
              <a:rPr lang="en-US" dirty="0" err="1" smtClean="0">
                <a:latin typeface="Arial Mon" pitchFamily="34" charset="0"/>
              </a:rPr>
              <a:t>áèçíåñèéí</a:t>
            </a:r>
            <a:r>
              <a:rPr lang="en-US" dirty="0" smtClean="0">
                <a:latin typeface="Arial Mon" pitchFamily="34" charset="0"/>
              </a:rPr>
              <a:t> ¿</a:t>
            </a:r>
            <a:r>
              <a:rPr lang="en-US" dirty="0" err="1" smtClean="0">
                <a:latin typeface="Arial Mon" pitchFamily="34" charset="0"/>
              </a:rPr>
              <a:t>éë</a:t>
            </a:r>
            <a:r>
              <a:rPr lang="en-US" dirty="0" smtClean="0">
                <a:latin typeface="Arial Mon" pitchFamily="34" charset="0"/>
              </a:rPr>
              <a:t> </a:t>
            </a:r>
            <a:r>
              <a:rPr lang="en-US" dirty="0" err="1" smtClean="0">
                <a:latin typeface="Arial Mon" pitchFamily="34" charset="0"/>
              </a:rPr>
              <a:t>àæèëëàãààíä</a:t>
            </a:r>
            <a:r>
              <a:rPr lang="en-US" dirty="0" smtClean="0">
                <a:latin typeface="Arial Mon" pitchFamily="34" charset="0"/>
              </a:rPr>
              <a:t> </a:t>
            </a:r>
            <a:r>
              <a:rPr lang="en-US" dirty="0" err="1" smtClean="0">
                <a:latin typeface="Arial Mon" pitchFamily="34" charset="0"/>
              </a:rPr>
              <a:t>õÿíàëò</a:t>
            </a:r>
            <a:r>
              <a:rPr lang="en-US" dirty="0" smtClean="0">
                <a:latin typeface="Arial Mon" pitchFamily="34" charset="0"/>
              </a:rPr>
              <a:t> </a:t>
            </a:r>
            <a:r>
              <a:rPr lang="en-US" dirty="0" err="1" smtClean="0">
                <a:latin typeface="Arial Mon" pitchFamily="34" charset="0"/>
              </a:rPr>
              <a:t>òàâèõ</a:t>
            </a:r>
            <a:r>
              <a:rPr lang="en-US" dirty="0" smtClean="0">
                <a:latin typeface="Arial Mon" pitchFamily="34" charset="0"/>
              </a:rPr>
              <a:t> </a:t>
            </a:r>
            <a:r>
              <a:rPr lang="en-US" dirty="0" err="1" smtClean="0">
                <a:latin typeface="Arial Mon" pitchFamily="34" charset="0"/>
              </a:rPr>
              <a:t>áºã</a:t>
            </a:r>
            <a:r>
              <a:rPr lang="en-US" dirty="0" smtClean="0">
                <a:latin typeface="Arial Mon" pitchFamily="34" charset="0"/>
              </a:rPr>
              <a:t>ººä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çîðèóëàëòûí</a:t>
            </a:r>
            <a:r>
              <a:rPr lang="en-US" dirty="0" smtClean="0">
                <a:latin typeface="Arial Mon" pitchFamily="34" charset="0"/>
              </a:rPr>
              <a:t> </a:t>
            </a:r>
            <a:r>
              <a:rPr lang="en-US" dirty="0" err="1" smtClean="0">
                <a:latin typeface="Arial Mon" pitchFamily="34" charset="0"/>
              </a:rPr>
              <a:t>äàãóó</a:t>
            </a:r>
            <a:r>
              <a:rPr lang="en-US" dirty="0" smtClean="0">
                <a:latin typeface="Arial Mon" pitchFamily="34" charset="0"/>
              </a:rPr>
              <a:t> </a:t>
            </a:r>
            <a:r>
              <a:rPr lang="en-US" dirty="0" err="1" smtClean="0">
                <a:latin typeface="Arial Mon" pitchFamily="34" charset="0"/>
              </a:rPr>
              <a:t>àøèãëàæ</a:t>
            </a:r>
            <a:r>
              <a:rPr lang="en-US" dirty="0" smtClean="0">
                <a:latin typeface="Arial Mon" pitchFamily="34" charset="0"/>
              </a:rPr>
              <a:t> </a:t>
            </a:r>
            <a:r>
              <a:rPr lang="en-US" dirty="0" err="1" smtClean="0">
                <a:latin typeface="Arial Mon" pitchFamily="34" charset="0"/>
              </a:rPr>
              <a:t>áàéãàà</a:t>
            </a:r>
            <a:r>
              <a:rPr lang="en-US" dirty="0" smtClean="0">
                <a:latin typeface="Arial Mon" pitchFamily="34" charset="0"/>
              </a:rPr>
              <a:t> </a:t>
            </a:r>
            <a:r>
              <a:rPr lang="en-US" dirty="0" err="1" smtClean="0">
                <a:latin typeface="Arial Mon" pitchFamily="34" charset="0"/>
              </a:rPr>
              <a:t>çýðýãò</a:t>
            </a:r>
            <a:r>
              <a:rPr lang="en-US" dirty="0" smtClean="0">
                <a:latin typeface="Arial Mon" pitchFamily="34" charset="0"/>
              </a:rPr>
              <a:t> </a:t>
            </a:r>
            <a:r>
              <a:rPr lang="en-US" dirty="0" err="1" smtClean="0">
                <a:latin typeface="Arial Mon" pitchFamily="34" charset="0"/>
              </a:rPr>
              <a:t>õÿíàëò</a:t>
            </a:r>
            <a:r>
              <a:rPr lang="en-US" dirty="0" smtClean="0">
                <a:latin typeface="Arial Mon" pitchFamily="34" charset="0"/>
              </a:rPr>
              <a:t> </a:t>
            </a:r>
            <a:r>
              <a:rPr lang="en-US" dirty="0" err="1" smtClean="0">
                <a:latin typeface="Arial Mon" pitchFamily="34" charset="0"/>
              </a:rPr>
              <a:t>òàâèíà</a:t>
            </a:r>
            <a:r>
              <a:rPr lang="en-US" dirty="0" smtClean="0">
                <a:latin typeface="Arial Mon" pitchFamily="34" charset="0"/>
              </a:rPr>
              <a:t> </a:t>
            </a:r>
            <a:r>
              <a:rPr lang="en-US" dirty="0" err="1" smtClean="0">
                <a:latin typeface="Arial Mon" pitchFamily="34" charset="0"/>
              </a:rPr>
              <a:t>ãýñýí</a:t>
            </a:r>
            <a:r>
              <a:rPr lang="en-US" dirty="0" smtClean="0">
                <a:latin typeface="Arial Mon" pitchFamily="34" charset="0"/>
              </a:rPr>
              <a:t> ¿ã.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ýäèéí</a:t>
            </a:r>
            <a:r>
              <a:rPr lang="en-US" dirty="0" smtClean="0">
                <a:latin typeface="Arial Mon" pitchFamily="34" charset="0"/>
              </a:rPr>
              <a:t> </a:t>
            </a:r>
            <a:r>
              <a:rPr lang="en-US" dirty="0" err="1" smtClean="0">
                <a:latin typeface="Arial Mon" pitchFamily="34" charset="0"/>
              </a:rPr>
              <a:t>çàñàã÷èéí</a:t>
            </a:r>
            <a:r>
              <a:rPr lang="en-US" dirty="0" smtClean="0">
                <a:latin typeface="Arial Mon" pitchFamily="34" charset="0"/>
              </a:rPr>
              <a:t> ¿</a:t>
            </a:r>
            <a:r>
              <a:rPr lang="en-US" dirty="0" err="1" smtClean="0">
                <a:latin typeface="Arial Mon" pitchFamily="34" charset="0"/>
              </a:rPr>
              <a:t>éë</a:t>
            </a:r>
            <a:r>
              <a:rPr lang="en-US" dirty="0" smtClean="0">
                <a:latin typeface="Arial Mon" pitchFamily="34" charset="0"/>
              </a:rPr>
              <a:t> </a:t>
            </a:r>
            <a:r>
              <a:rPr lang="en-US" dirty="0" err="1" smtClean="0">
                <a:latin typeface="Arial Mon" pitchFamily="34" charset="0"/>
              </a:rPr>
              <a:t>àæèëëàãààíä</a:t>
            </a:r>
            <a:r>
              <a:rPr lang="en-US" dirty="0" smtClean="0">
                <a:latin typeface="Arial Mon" pitchFamily="34" charset="0"/>
              </a:rPr>
              <a:t> </a:t>
            </a:r>
            <a:r>
              <a:rPr lang="en-US" dirty="0" err="1" smtClean="0">
                <a:latin typeface="Arial Mon" pitchFamily="34" charset="0"/>
              </a:rPr>
              <a:t>çàõèðàë</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ýðñäýëèéí</a:t>
            </a:r>
            <a:r>
              <a:rPr lang="en-US" dirty="0" smtClean="0">
                <a:latin typeface="Arial Mon" pitchFamily="34" charset="0"/>
              </a:rPr>
              <a:t> </a:t>
            </a:r>
            <a:r>
              <a:rPr lang="en-US" dirty="0" err="1" smtClean="0">
                <a:latin typeface="Arial Mon" pitchFamily="34" charset="0"/>
              </a:rPr>
              <a:t>ìýðýãæèëòýí</a:t>
            </a:r>
            <a:r>
              <a:rPr lang="en-US" dirty="0" smtClean="0">
                <a:latin typeface="Arial Mon" pitchFamily="34" charset="0"/>
              </a:rPr>
              <a:t> </a:t>
            </a:r>
            <a:r>
              <a:rPr lang="en-US" dirty="0" err="1" smtClean="0">
                <a:latin typeface="Arial Mon" pitchFamily="34" charset="0"/>
              </a:rPr>
              <a:t>Äîòîîä</a:t>
            </a:r>
            <a:r>
              <a:rPr lang="en-US" dirty="0" smtClean="0">
                <a:latin typeface="Arial Mon" pitchFamily="34" charset="0"/>
              </a:rPr>
              <a:t> </a:t>
            </a:r>
            <a:r>
              <a:rPr lang="en-US" dirty="0" err="1" smtClean="0">
                <a:latin typeface="Arial Mon" pitchFamily="34" charset="0"/>
              </a:rPr>
              <a:t>àóäèò</a:t>
            </a:r>
            <a:r>
              <a:rPr lang="en-US" dirty="0" smtClean="0">
                <a:latin typeface="Arial Mon" pitchFamily="34" charset="0"/>
              </a:rPr>
              <a:t> </a:t>
            </a:r>
            <a:r>
              <a:rPr lang="en-US" dirty="0" err="1" smtClean="0">
                <a:latin typeface="Arial Mon" pitchFamily="34" charset="0"/>
              </a:rPr>
              <a:t>íàð</a:t>
            </a:r>
            <a:r>
              <a:rPr lang="en-US" dirty="0" smtClean="0">
                <a:latin typeface="Arial Mon" pitchFamily="34" charset="0"/>
              </a:rPr>
              <a:t> </a:t>
            </a:r>
            <a:r>
              <a:rPr lang="en-US" dirty="0" err="1" smtClean="0">
                <a:latin typeface="Arial Mon" pitchFamily="34" charset="0"/>
              </a:rPr>
              <a:t>õÿíàëò</a:t>
            </a:r>
            <a:r>
              <a:rPr lang="en-US" dirty="0" smtClean="0">
                <a:latin typeface="Arial Mon" pitchFamily="34" charset="0"/>
              </a:rPr>
              <a:t> </a:t>
            </a:r>
            <a:r>
              <a:rPr lang="en-US" dirty="0" err="1" smtClean="0">
                <a:latin typeface="Arial Mon" pitchFamily="34" charset="0"/>
              </a:rPr>
              <a:t>òàâèíà</a:t>
            </a:r>
            <a:r>
              <a:rPr lang="en-US" dirty="0" smtClean="0">
                <a:latin typeface="Arial Mon" pitchFamily="34" charset="0"/>
              </a:rPr>
              <a:t>.</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Arial Mon" pitchFamily="34" charset="0"/>
              </a:rPr>
              <a:t>4.1.6 </a:t>
            </a:r>
            <a:r>
              <a:rPr lang="en-US" sz="3200" b="1" dirty="0" err="1" smtClean="0">
                <a:latin typeface="Arial Mon" pitchFamily="34" charset="0"/>
              </a:rPr>
              <a:t>Õóãàöàà</a:t>
            </a:r>
            <a:r>
              <a:rPr lang="en-US" sz="3200" b="1" dirty="0" smtClean="0">
                <a:latin typeface="Arial Mon" pitchFamily="34" charset="0"/>
              </a:rPr>
              <a:t> </a:t>
            </a:r>
            <a:r>
              <a:rPr lang="en-US" sz="3200" b="1" dirty="0" err="1" smtClean="0">
                <a:latin typeface="Arial Mon" pitchFamily="34" charset="0"/>
              </a:rPr>
              <a:t>õýòýðñýí</a:t>
            </a:r>
            <a:r>
              <a:rPr lang="en-US" sz="3200" b="1" dirty="0" smtClean="0">
                <a:latin typeface="Arial Mon" pitchFamily="34" charset="0"/>
              </a:rPr>
              <a:t> </a:t>
            </a:r>
            <a:r>
              <a:rPr lang="en-US" sz="3200" b="1" dirty="0" err="1" smtClean="0">
                <a:latin typeface="Arial Mon" pitchFamily="34" charset="0"/>
              </a:rPr>
              <a:t>çýýëòýé</a:t>
            </a:r>
            <a:r>
              <a:rPr lang="en-US" sz="3200" b="1" dirty="0" smtClean="0">
                <a:latin typeface="Arial Mon" pitchFamily="34" charset="0"/>
              </a:rPr>
              <a:t> </a:t>
            </a:r>
            <a:r>
              <a:rPr lang="en-US" sz="3200" b="1" dirty="0" err="1" smtClean="0">
                <a:latin typeface="Arial Mon" pitchFamily="34" charset="0"/>
              </a:rPr>
              <a:t>àæèëëàõ</a:t>
            </a:r>
            <a:r>
              <a:rPr lang="en-US" sz="3200" b="1" dirty="0" smtClean="0">
                <a:latin typeface="Arial Mon" pitchFamily="34" charset="0"/>
              </a:rPr>
              <a:t> </a:t>
            </a:r>
            <a:r>
              <a:rPr lang="en-US" sz="3200" b="1" dirty="0" err="1" smtClean="0">
                <a:latin typeface="Arial Mon" pitchFamily="34" charset="0"/>
              </a:rPr>
              <a:t>åðºíõèé</a:t>
            </a:r>
            <a:r>
              <a:rPr lang="en-US" sz="3200" b="1" dirty="0" smtClean="0">
                <a:latin typeface="Arial Mon" pitchFamily="34" charset="0"/>
              </a:rPr>
              <a:t> </a:t>
            </a:r>
            <a:r>
              <a:rPr lang="en-US" sz="3200" b="1" dirty="0" err="1" smtClean="0">
                <a:latin typeface="Arial Mon" pitchFamily="34" charset="0"/>
              </a:rPr>
              <a:t>çàð÷èì</a:t>
            </a:r>
            <a:endParaRPr lang="en-US" sz="3200" dirty="0">
              <a:latin typeface="Arial Mon" pitchFamily="34" charset="0"/>
            </a:endParaRPr>
          </a:p>
        </p:txBody>
      </p:sp>
      <p:sp>
        <p:nvSpPr>
          <p:cNvPr id="3" name="Content Placeholder 2"/>
          <p:cNvSpPr>
            <a:spLocks noGrp="1"/>
          </p:cNvSpPr>
          <p:nvPr>
            <p:ph sz="quarter" idx="1"/>
          </p:nvPr>
        </p:nvSpPr>
        <p:spPr>
          <a:xfrm>
            <a:off x="285720" y="1447800"/>
            <a:ext cx="8401080" cy="4572000"/>
          </a:xfrm>
        </p:spPr>
        <p:txBody>
          <a:bodyPr>
            <a:normAutofit fontScale="92500"/>
          </a:bodyPr>
          <a:lstStyle/>
          <a:p>
            <a:pPr algn="just">
              <a:buNone/>
            </a:pPr>
            <a:r>
              <a:rPr lang="en-US" dirty="0" err="1" smtClean="0">
                <a:latin typeface="Arial Mon" pitchFamily="34" charset="0"/>
              </a:rPr>
              <a:t>Çýýëäýã</a:t>
            </a:r>
            <a:r>
              <a:rPr lang="en-US" dirty="0" smtClean="0">
                <a:latin typeface="Arial Mon" pitchFamily="34" charset="0"/>
              </a:rPr>
              <a:t>÷ </a:t>
            </a:r>
            <a:r>
              <a:rPr lang="en-US" dirty="0" err="1" smtClean="0">
                <a:latin typeface="Arial Mon" pitchFamily="34" charset="0"/>
              </a:rPr>
              <a:t>ãýðýýíä</a:t>
            </a:r>
            <a:r>
              <a:rPr lang="en-US" dirty="0" smtClean="0">
                <a:latin typeface="Arial Mon" pitchFamily="34" charset="0"/>
              </a:rPr>
              <a:t> </a:t>
            </a:r>
            <a:r>
              <a:rPr lang="en-US" dirty="0" err="1" smtClean="0">
                <a:latin typeface="Arial Mon" pitchFamily="34" charset="0"/>
              </a:rPr>
              <a:t>çààñàí</a:t>
            </a:r>
            <a:r>
              <a:rPr lang="en-US" dirty="0" smtClean="0">
                <a:latin typeface="Arial Mon" pitchFamily="34" charset="0"/>
              </a:rPr>
              <a:t> </a:t>
            </a:r>
            <a:r>
              <a:rPr lang="en-US" dirty="0" err="1" smtClean="0">
                <a:latin typeface="Arial Mon" pitchFamily="34" charset="0"/>
              </a:rPr>
              <a:t>õóâààðüò</a:t>
            </a:r>
            <a:r>
              <a:rPr lang="en-US" dirty="0" smtClean="0">
                <a:latin typeface="Arial Mon" pitchFamily="34" charset="0"/>
              </a:rPr>
              <a:t> º</a:t>
            </a:r>
            <a:r>
              <a:rPr lang="en-US" dirty="0" err="1" smtClean="0">
                <a:latin typeface="Arial Mon" pitchFamily="34" charset="0"/>
              </a:rPr>
              <a:t>äð</a:t>
            </a:r>
            <a:r>
              <a:rPr lang="en-US" dirty="0" smtClean="0">
                <a:latin typeface="Arial Mon" pitchFamily="34" charset="0"/>
              </a:rPr>
              <a:t>ºº </a:t>
            </a:r>
            <a:r>
              <a:rPr lang="en-US" dirty="0" err="1" smtClean="0">
                <a:latin typeface="Arial Mon" pitchFamily="34" charset="0"/>
              </a:rPr>
              <a:t>çýýëýý</a:t>
            </a:r>
            <a:r>
              <a:rPr lang="en-US" dirty="0" smtClean="0">
                <a:latin typeface="Arial Mon" pitchFamily="34" charset="0"/>
              </a:rPr>
              <a:t> </a:t>
            </a:r>
            <a:r>
              <a:rPr lang="en-US" dirty="0" err="1" smtClean="0">
                <a:latin typeface="Arial Mon" pitchFamily="34" charset="0"/>
              </a:rPr>
              <a:t>òºë</a:t>
            </a:r>
            <a:r>
              <a:rPr lang="en-US" dirty="0" smtClean="0">
                <a:latin typeface="Arial Mon" pitchFamily="34" charset="0"/>
              </a:rPr>
              <a:t>ºº</a:t>
            </a:r>
            <a:r>
              <a:rPr lang="en-US" dirty="0" err="1" smtClean="0">
                <a:latin typeface="Arial Mon" pitchFamily="34" charset="0"/>
              </a:rPr>
              <a:t>ã¿é</a:t>
            </a:r>
            <a:r>
              <a:rPr lang="en-US" dirty="0" smtClean="0">
                <a:latin typeface="Arial Mon" pitchFamily="34" charset="0"/>
              </a:rPr>
              <a:t> </a:t>
            </a:r>
            <a:r>
              <a:rPr lang="en-US" dirty="0" err="1" smtClean="0">
                <a:latin typeface="Arial Mon" pitchFamily="34" charset="0"/>
              </a:rPr>
              <a:t>áîë</a:t>
            </a:r>
            <a:r>
              <a:rPr lang="en-US" dirty="0" smtClean="0">
                <a:latin typeface="Arial Mon" pitchFamily="34" charset="0"/>
              </a:rPr>
              <a:t> </a:t>
            </a:r>
            <a:r>
              <a:rPr lang="en-US" dirty="0" err="1" smtClean="0">
                <a:latin typeface="Arial Mon" pitchFamily="34" charset="0"/>
              </a:rPr>
              <a:t>äàðàà</a:t>
            </a:r>
            <a:r>
              <a:rPr lang="en-US" dirty="0" smtClean="0">
                <a:latin typeface="Arial Mon" pitchFamily="34" charset="0"/>
              </a:rPr>
              <a:t> º</a:t>
            </a:r>
            <a:r>
              <a:rPr lang="en-US" dirty="0" err="1" smtClean="0">
                <a:latin typeface="Arial Mon" pitchFamily="34" charset="0"/>
              </a:rPr>
              <a:t>äð</a:t>
            </a:r>
            <a:r>
              <a:rPr lang="en-US" dirty="0" smtClean="0">
                <a:latin typeface="Arial Mon" pitchFamily="34" charset="0"/>
              </a:rPr>
              <a:t>ººñ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ýõëýí</a:t>
            </a:r>
            <a:r>
              <a:rPr lang="en-US" dirty="0" smtClean="0">
                <a:latin typeface="Arial Mon" pitchFamily="34" charset="0"/>
              </a:rPr>
              <a:t> </a:t>
            </a:r>
            <a:r>
              <a:rPr lang="en-US" dirty="0" err="1" smtClean="0">
                <a:latin typeface="Arial Mon" pitchFamily="34" charset="0"/>
              </a:rPr>
              <a:t>õóãàöàà</a:t>
            </a:r>
            <a:r>
              <a:rPr lang="en-US" dirty="0" smtClean="0">
                <a:latin typeface="Arial Mon" pitchFamily="34" charset="0"/>
              </a:rPr>
              <a:t> </a:t>
            </a:r>
            <a:r>
              <a:rPr lang="en-US" dirty="0" err="1" smtClean="0">
                <a:latin typeface="Arial Mon" pitchFamily="34" charset="0"/>
              </a:rPr>
              <a:t>õýòýðñýíä</a:t>
            </a:r>
            <a:r>
              <a:rPr lang="en-US" dirty="0" smtClean="0">
                <a:latin typeface="Arial Mon" pitchFamily="34" charset="0"/>
              </a:rPr>
              <a:t> </a:t>
            </a:r>
            <a:r>
              <a:rPr lang="en-US" dirty="0" err="1" smtClean="0">
                <a:latin typeface="Arial Mon" pitchFamily="34" charset="0"/>
              </a:rPr>
              <a:t>òîîöîõ</a:t>
            </a:r>
            <a:r>
              <a:rPr lang="en-US" dirty="0" smtClean="0">
                <a:latin typeface="Arial Mon" pitchFamily="34" charset="0"/>
              </a:rPr>
              <a:t> </a:t>
            </a:r>
            <a:r>
              <a:rPr lang="en-US" dirty="0" err="1" smtClean="0">
                <a:latin typeface="Arial Mon" pitchFamily="34" charset="0"/>
              </a:rPr>
              <a:t>áºã</a:t>
            </a:r>
            <a:r>
              <a:rPr lang="en-US" dirty="0" smtClean="0">
                <a:latin typeface="Arial Mon" pitchFamily="34" charset="0"/>
              </a:rPr>
              <a:t>ººä </a:t>
            </a:r>
            <a:r>
              <a:rPr lang="en-US" dirty="0" err="1" smtClean="0">
                <a:latin typeface="Arial Mon" pitchFamily="34" charset="0"/>
              </a:rPr>
              <a:t>ýíý</a:t>
            </a:r>
            <a:r>
              <a:rPr lang="en-US" dirty="0" smtClean="0">
                <a:latin typeface="Arial Mon" pitchFamily="34" charset="0"/>
              </a:rPr>
              <a:t> º</a:t>
            </a:r>
            <a:r>
              <a:rPr lang="en-US" dirty="0" err="1" smtClean="0">
                <a:latin typeface="Arial Mon" pitchFamily="34" charset="0"/>
              </a:rPr>
              <a:t>äºð</a:t>
            </a:r>
            <a:r>
              <a:rPr lang="en-US" dirty="0" smtClean="0">
                <a:latin typeface="Arial Mon" pitchFamily="34" charset="0"/>
              </a:rPr>
              <a:t> </a:t>
            </a:r>
            <a:r>
              <a:rPr lang="en-US" dirty="0" err="1" smtClean="0">
                <a:latin typeface="Arial Mon" pitchFamily="34" charset="0"/>
              </a:rPr>
              <a:t>çýýëäýã÷òýé</a:t>
            </a:r>
            <a:r>
              <a:rPr lang="en-US" dirty="0" smtClean="0">
                <a:latin typeface="Arial Mon" pitchFamily="34" charset="0"/>
              </a:rPr>
              <a:t> </a:t>
            </a:r>
            <a:r>
              <a:rPr lang="en-US" dirty="0" err="1" smtClean="0">
                <a:latin typeface="Arial Mon" pitchFamily="34" charset="0"/>
              </a:rPr>
              <a:t>õîëáîî</a:t>
            </a:r>
            <a:r>
              <a:rPr lang="en-US" dirty="0" smtClean="0">
                <a:latin typeface="Arial Mon" pitchFamily="34" charset="0"/>
              </a:rPr>
              <a:t> </a:t>
            </a:r>
            <a:r>
              <a:rPr lang="en-US" dirty="0" err="1" smtClean="0">
                <a:latin typeface="Arial Mon" pitchFamily="34" charset="0"/>
              </a:rPr>
              <a:t>áàðüæ</a:t>
            </a:r>
            <a:r>
              <a:rPr lang="en-US" dirty="0" smtClean="0">
                <a:latin typeface="Arial Mon" pitchFamily="34" charset="0"/>
              </a:rPr>
              <a:t>, </a:t>
            </a:r>
            <a:r>
              <a:rPr lang="en-US" dirty="0" err="1" smtClean="0">
                <a:latin typeface="Arial Mon" pitchFamily="34" charset="0"/>
              </a:rPr>
              <a:t>î÷èæ</a:t>
            </a:r>
            <a:r>
              <a:rPr lang="en-US" dirty="0" smtClean="0">
                <a:latin typeface="Arial Mon" pitchFamily="34" charset="0"/>
              </a:rPr>
              <a:t> </a:t>
            </a:r>
            <a:r>
              <a:rPr lang="en-US" dirty="0" err="1" smtClean="0">
                <a:latin typeface="Arial Mon" pitchFamily="34" charset="0"/>
              </a:rPr>
              <a:t>óóëçàõ</a:t>
            </a:r>
            <a:r>
              <a:rPr lang="en-US" dirty="0" smtClean="0">
                <a:latin typeface="Arial Mon" pitchFamily="34" charset="0"/>
              </a:rPr>
              <a:t> </a:t>
            </a:r>
            <a:r>
              <a:rPr lang="en-US" dirty="0" err="1" smtClean="0">
                <a:latin typeface="Arial Mon" pitchFamily="34" charset="0"/>
              </a:rPr>
              <a:t>àæëûã</a:t>
            </a:r>
            <a:r>
              <a:rPr lang="en-US" dirty="0" smtClean="0">
                <a:latin typeface="Arial Mon" pitchFamily="34" charset="0"/>
              </a:rPr>
              <a:t> </a:t>
            </a:r>
            <a:r>
              <a:rPr lang="en-US" dirty="0" err="1" smtClean="0">
                <a:latin typeface="Arial Mon" pitchFamily="34" charset="0"/>
              </a:rPr>
              <a:t>çîõèîí</a:t>
            </a:r>
            <a:r>
              <a:rPr lang="en-US" dirty="0" smtClean="0">
                <a:latin typeface="Arial Mon" pitchFamily="34" charset="0"/>
              </a:rPr>
              <a:t> </a:t>
            </a:r>
            <a:r>
              <a:rPr lang="en-US" dirty="0" err="1" smtClean="0">
                <a:latin typeface="Arial Mon" pitchFamily="34" charset="0"/>
              </a:rPr>
              <a:t>áàéãóóëíà</a:t>
            </a:r>
            <a:r>
              <a:rPr lang="en-US" dirty="0" smtClean="0">
                <a:latin typeface="Arial Mon" pitchFamily="34" charset="0"/>
              </a:rPr>
              <a:t>. </a:t>
            </a:r>
            <a:r>
              <a:rPr lang="en-US" dirty="0" err="1" smtClean="0">
                <a:latin typeface="Arial Mon" pitchFamily="34" charset="0"/>
              </a:rPr>
              <a:t>Óóëçàëòóóäûã</a:t>
            </a:r>
            <a:r>
              <a:rPr lang="en-US" dirty="0" smtClean="0">
                <a:latin typeface="Arial Mon" pitchFamily="34" charset="0"/>
              </a:rPr>
              <a:t> ¿ð </a:t>
            </a:r>
            <a:r>
              <a:rPr lang="en-US" dirty="0" err="1" smtClean="0">
                <a:latin typeface="Arial Mon" pitchFamily="34" charset="0"/>
              </a:rPr>
              <a:t>ä¿íòýé</a:t>
            </a:r>
            <a:r>
              <a:rPr lang="en-US" dirty="0" smtClean="0">
                <a:latin typeface="Arial Mon" pitchFamily="34" charset="0"/>
              </a:rPr>
              <a:t> </a:t>
            </a:r>
            <a:r>
              <a:rPr lang="en-US" dirty="0" err="1" smtClean="0">
                <a:latin typeface="Arial Mon" pitchFamily="34" charset="0"/>
              </a:rPr>
              <a:t>áîëãîõ</a:t>
            </a:r>
            <a:r>
              <a:rPr lang="en-US" dirty="0" smtClean="0">
                <a:latin typeface="Arial Mon" pitchFamily="34" charset="0"/>
              </a:rPr>
              <a:t> ¿¿</a:t>
            </a:r>
            <a:r>
              <a:rPr lang="en-US" dirty="0" err="1" smtClean="0">
                <a:latin typeface="Arial Mon" pitchFamily="34" charset="0"/>
              </a:rPr>
              <a:t>äíýýñ</a:t>
            </a:r>
            <a:r>
              <a:rPr lang="en-US" dirty="0" smtClean="0">
                <a:latin typeface="Arial Mon" pitchFamily="34" charset="0"/>
              </a:rPr>
              <a:t> </a:t>
            </a:r>
            <a:r>
              <a:rPr lang="en-US" dirty="0" err="1" smtClean="0">
                <a:latin typeface="Arial Mon" pitchFamily="34" charset="0"/>
              </a:rPr>
              <a:t>ýäèéí</a:t>
            </a:r>
            <a:r>
              <a:rPr lang="en-US" dirty="0" smtClean="0">
                <a:latin typeface="Arial Mon" pitchFamily="34" charset="0"/>
              </a:rPr>
              <a:t> </a:t>
            </a:r>
            <a:r>
              <a:rPr lang="en-US" dirty="0" err="1" smtClean="0">
                <a:latin typeface="Arial Mon" pitchFamily="34" charset="0"/>
              </a:rPr>
              <a:t>çàñàã</a:t>
            </a:r>
            <a:r>
              <a:rPr lang="en-US" dirty="0" smtClean="0">
                <a:latin typeface="Arial Mon" pitchFamily="34" charset="0"/>
              </a:rPr>
              <a:t>÷ </a:t>
            </a:r>
            <a:r>
              <a:rPr lang="en-US" dirty="0" err="1" smtClean="0">
                <a:latin typeface="Arial Mon" pitchFamily="34" charset="0"/>
              </a:rPr>
              <a:t>äîîðõè</a:t>
            </a:r>
            <a:r>
              <a:rPr lang="en-US" dirty="0" smtClean="0">
                <a:latin typeface="Arial Mon" pitchFamily="34" charset="0"/>
              </a:rPr>
              <a:t> </a:t>
            </a:r>
            <a:r>
              <a:rPr lang="en-US" dirty="0" err="1" smtClean="0">
                <a:latin typeface="Arial Mon" pitchFamily="34" charset="0"/>
              </a:rPr>
              <a:t>ç¿éë</a:t>
            </a:r>
            <a:r>
              <a:rPr lang="en-US" dirty="0" smtClean="0">
                <a:latin typeface="Arial Mon" pitchFamily="34" charset="0"/>
              </a:rPr>
              <a:t>¿¿</a:t>
            </a:r>
            <a:r>
              <a:rPr lang="en-US" dirty="0" err="1" smtClean="0">
                <a:latin typeface="Arial Mon" pitchFamily="34" charset="0"/>
              </a:rPr>
              <a:t>äèéã</a:t>
            </a:r>
            <a:r>
              <a:rPr lang="en-US" dirty="0" smtClean="0">
                <a:latin typeface="Arial Mon" pitchFamily="34" charset="0"/>
              </a:rPr>
              <a:t> </a:t>
            </a:r>
            <a:r>
              <a:rPr lang="en-US" dirty="0" err="1" smtClean="0">
                <a:latin typeface="Arial Mon" pitchFamily="34" charset="0"/>
              </a:rPr>
              <a:t>áèåäýý</a:t>
            </a:r>
            <a:r>
              <a:rPr lang="en-US" dirty="0" smtClean="0">
                <a:latin typeface="Arial Mon" pitchFamily="34" charset="0"/>
              </a:rPr>
              <a:t> </a:t>
            </a:r>
            <a:r>
              <a:rPr lang="en-US" dirty="0" err="1" smtClean="0">
                <a:latin typeface="Arial Mon" pitchFamily="34" charset="0"/>
              </a:rPr>
              <a:t>àâ</a:t>
            </a:r>
            <a:r>
              <a:rPr lang="en-US" dirty="0" smtClean="0">
                <a:latin typeface="Arial Mon" pitchFamily="34" charset="0"/>
              </a:rPr>
              <a:t>÷ </a:t>
            </a:r>
            <a:r>
              <a:rPr lang="en-US" dirty="0" err="1" smtClean="0">
                <a:latin typeface="Arial Mon" pitchFamily="34" charset="0"/>
              </a:rPr>
              <a:t>ÿâíà</a:t>
            </a:r>
            <a:r>
              <a:rPr lang="en-US" dirty="0" smtClean="0">
                <a:latin typeface="Arial Mon" pitchFamily="34" charset="0"/>
              </a:rPr>
              <a:t>. ¯¿</a:t>
            </a:r>
            <a:r>
              <a:rPr lang="en-US" dirty="0" err="1" smtClean="0">
                <a:latin typeface="Arial Mon" pitchFamily="34" charset="0"/>
              </a:rPr>
              <a:t>íä</a:t>
            </a:r>
            <a:r>
              <a:rPr lang="en-US" dirty="0" smtClean="0">
                <a:latin typeface="Arial Mon" pitchFamily="34" charset="0"/>
              </a:rPr>
              <a:t>:</a:t>
            </a:r>
          </a:p>
          <a:p>
            <a:pPr lvl="0" algn="just"/>
            <a:r>
              <a:rPr lang="en-US" dirty="0" err="1" smtClean="0">
                <a:latin typeface="Arial Mon" pitchFamily="34" charset="0"/>
              </a:rPr>
              <a:t>Òºëáºë</a:t>
            </a:r>
            <a:r>
              <a:rPr lang="en-US" dirty="0" smtClean="0">
                <a:latin typeface="Arial Mon" pitchFamily="34" charset="0"/>
              </a:rPr>
              <a:t> </a:t>
            </a:r>
            <a:r>
              <a:rPr lang="en-US" dirty="0" err="1" smtClean="0">
                <a:latin typeface="Arial Mon" pitchFamily="34" charset="0"/>
              </a:rPr>
              <a:t>çîõèõ</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õ¿¿, </a:t>
            </a:r>
            <a:r>
              <a:rPr lang="en-US" dirty="0" err="1" smtClean="0">
                <a:latin typeface="Arial Mon" pitchFamily="34" charset="0"/>
              </a:rPr>
              <a:t>íýìýãä</a:t>
            </a:r>
            <a:r>
              <a:rPr lang="en-US" dirty="0" smtClean="0">
                <a:latin typeface="Arial Mon" pitchFamily="34" charset="0"/>
              </a:rPr>
              <a:t>¿¿</a:t>
            </a:r>
            <a:r>
              <a:rPr lang="en-US" dirty="0" err="1" smtClean="0">
                <a:latin typeface="Arial Mon" pitchFamily="34" charset="0"/>
              </a:rPr>
              <a:t>ëñýí</a:t>
            </a:r>
            <a:r>
              <a:rPr lang="en-US" dirty="0" smtClean="0">
                <a:latin typeface="Arial Mon" pitchFamily="34" charset="0"/>
              </a:rPr>
              <a:t> õ¿¿</a:t>
            </a:r>
            <a:r>
              <a:rPr lang="en-US" dirty="0" err="1" smtClean="0">
                <a:latin typeface="Arial Mon" pitchFamily="34" charset="0"/>
              </a:rPr>
              <a:t>ãèéí</a:t>
            </a:r>
            <a:r>
              <a:rPr lang="en-US" dirty="0" smtClean="0">
                <a:latin typeface="Arial Mon" pitchFamily="34" charset="0"/>
              </a:rPr>
              <a:t> </a:t>
            </a:r>
            <a:r>
              <a:rPr lang="en-US" dirty="0" err="1" smtClean="0">
                <a:latin typeface="Arial Mon" pitchFamily="34" charset="0"/>
              </a:rPr>
              <a:t>òàëààðõè</a:t>
            </a:r>
            <a:r>
              <a:rPr lang="en-US" dirty="0" smtClean="0">
                <a:latin typeface="Arial Mon" pitchFamily="34" charset="0"/>
              </a:rPr>
              <a:t> </a:t>
            </a:r>
            <a:r>
              <a:rPr lang="en-US" dirty="0" err="1" smtClean="0">
                <a:latin typeface="Arial Mon" pitchFamily="34" charset="0"/>
              </a:rPr>
              <a:t>òîîöîîëîë</a:t>
            </a:r>
            <a:endParaRPr lang="en-US" dirty="0" smtClean="0">
              <a:latin typeface="Arial Mon" pitchFamily="34" charset="0"/>
            </a:endParaRPr>
          </a:p>
          <a:p>
            <a:pPr lvl="0" algn="just"/>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ãýðýýíèé</a:t>
            </a:r>
            <a:r>
              <a:rPr lang="en-US" dirty="0" smtClean="0">
                <a:latin typeface="Arial Mon" pitchFamily="34" charset="0"/>
              </a:rPr>
              <a:t> ¿¿</a:t>
            </a:r>
            <a:r>
              <a:rPr lang="en-US" dirty="0" err="1" smtClean="0">
                <a:latin typeface="Arial Mon" pitchFamily="34" charset="0"/>
              </a:rPr>
              <a:t>ðýã</a:t>
            </a:r>
            <a:r>
              <a:rPr lang="en-US" dirty="0" smtClean="0">
                <a:latin typeface="Arial Mon" pitchFamily="34" charset="0"/>
              </a:rPr>
              <a:t> </a:t>
            </a:r>
            <a:r>
              <a:rPr lang="en-US" dirty="0" err="1" smtClean="0">
                <a:latin typeface="Arial Mon" pitchFamily="34" charset="0"/>
              </a:rPr>
              <a:t>ã¿éöýòãýõ</a:t>
            </a:r>
            <a:r>
              <a:rPr lang="en-US" dirty="0" smtClean="0">
                <a:latin typeface="Arial Mon" pitchFamily="34" charset="0"/>
              </a:rPr>
              <a:t>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àëáàí</a:t>
            </a:r>
            <a:r>
              <a:rPr lang="en-US" dirty="0" smtClean="0">
                <a:latin typeface="Arial Mon" pitchFamily="34" charset="0"/>
              </a:rPr>
              <a:t> </a:t>
            </a:r>
            <a:r>
              <a:rPr lang="en-US" dirty="0" err="1" smtClean="0">
                <a:latin typeface="Arial Mon" pitchFamily="34" charset="0"/>
              </a:rPr>
              <a:t>øààðäëàãà</a:t>
            </a:r>
            <a:endParaRPr lang="en-US" dirty="0" smtClean="0">
              <a:latin typeface="Arial Mon" pitchFamily="34" charset="0"/>
            </a:endParaRPr>
          </a:p>
          <a:p>
            <a:pPr lvl="0" algn="just"/>
            <a:r>
              <a:rPr lang="en-US" dirty="0" err="1" smtClean="0">
                <a:latin typeface="Arial Mon" pitchFamily="34" charset="0"/>
              </a:rPr>
              <a:t>Çýýëäýã÷òýé</a:t>
            </a:r>
            <a:r>
              <a:rPr lang="en-US" dirty="0" smtClean="0">
                <a:latin typeface="Arial Mon" pitchFamily="34" charset="0"/>
              </a:rPr>
              <a:t> </a:t>
            </a:r>
            <a:r>
              <a:rPr lang="en-US" dirty="0" err="1" smtClean="0">
                <a:latin typeface="Arial Mon" pitchFamily="34" charset="0"/>
              </a:rPr>
              <a:t>õîëáîî</a:t>
            </a:r>
            <a:r>
              <a:rPr lang="en-US" dirty="0" smtClean="0">
                <a:latin typeface="Arial Mon" pitchFamily="34" charset="0"/>
              </a:rPr>
              <a:t> </a:t>
            </a:r>
            <a:r>
              <a:rPr lang="en-US" dirty="0" err="1" smtClean="0">
                <a:latin typeface="Arial Mon" pitchFamily="34" charset="0"/>
              </a:rPr>
              <a:t>áàðüñàí</a:t>
            </a:r>
            <a:r>
              <a:rPr lang="en-US" dirty="0" smtClean="0">
                <a:latin typeface="Arial Mon" pitchFamily="34" charset="0"/>
              </a:rPr>
              <a:t> </a:t>
            </a:r>
            <a:r>
              <a:rPr lang="en-US" dirty="0" err="1" smtClean="0">
                <a:latin typeface="Arial Mon" pitchFamily="34" charset="0"/>
              </a:rPr>
              <a:t>òóõàé</a:t>
            </a:r>
            <a:r>
              <a:rPr lang="en-US" dirty="0" smtClean="0">
                <a:latin typeface="Arial Mon" pitchFamily="34" charset="0"/>
              </a:rPr>
              <a:t> </a:t>
            </a:r>
            <a:r>
              <a:rPr lang="en-US" dirty="0" err="1" smtClean="0">
                <a:latin typeface="Arial Mon" pitchFamily="34" charset="0"/>
              </a:rPr>
              <a:t>òýìäýãëýë</a:t>
            </a:r>
            <a:endParaRPr lang="en-US" dirty="0" smtClean="0">
              <a:latin typeface="Arial Mon" pitchFamily="34" charset="0"/>
            </a:endParaRP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714356"/>
            <a:ext cx="7772400" cy="1143000"/>
          </a:xfrm>
        </p:spPr>
        <p:txBody>
          <a:bodyPr>
            <a:normAutofit fontScale="90000"/>
          </a:bodyPr>
          <a:lstStyle/>
          <a:p>
            <a:pPr algn="ctr"/>
            <a:r>
              <a:rPr lang="en-US" b="1" dirty="0" smtClean="0">
                <a:latin typeface="Arial Mon" pitchFamily="34" charset="0"/>
              </a:rPr>
              <a:t>4.1.7 </a:t>
            </a:r>
            <a:r>
              <a:rPr lang="en-US" b="1" dirty="0" err="1" smtClean="0">
                <a:latin typeface="Arial Mon" pitchFamily="34" charset="0"/>
              </a:rPr>
              <a:t>Çýýëèéí</a:t>
            </a:r>
            <a:r>
              <a:rPr lang="en-US" b="1" dirty="0" smtClean="0">
                <a:latin typeface="Arial Mon" pitchFamily="34" charset="0"/>
              </a:rPr>
              <a:t> </a:t>
            </a:r>
            <a:r>
              <a:rPr lang="en-US" b="1" dirty="0" err="1" smtClean="0">
                <a:latin typeface="Arial Mon" pitchFamily="34" charset="0"/>
              </a:rPr>
              <a:t>òàéëàí</a:t>
            </a:r>
            <a:r>
              <a:rPr lang="en-US" b="1" dirty="0" smtClean="0">
                <a:latin typeface="Arial Mon" pitchFamily="34" charset="0"/>
              </a:rPr>
              <a:t> </a:t>
            </a:r>
            <a:r>
              <a:rPr lang="en-US" b="1" dirty="0" err="1" smtClean="0">
                <a:latin typeface="Arial Mon" pitchFamily="34" charset="0"/>
              </a:rPr>
              <a:t>áóñàä</a:t>
            </a:r>
            <a:r>
              <a:rPr lang="en-US" b="1" dirty="0" smtClean="0">
                <a:latin typeface="Arial Mon" pitchFamily="34" charset="0"/>
              </a:rPr>
              <a:t> </a:t>
            </a:r>
            <a:r>
              <a:rPr lang="en-US" b="1" dirty="0" err="1" smtClean="0">
                <a:latin typeface="Arial Mon" pitchFamily="34" charset="0"/>
              </a:rPr>
              <a:t>çýýëèéí</a:t>
            </a:r>
            <a:r>
              <a:rPr lang="en-US" b="1" dirty="0" smtClean="0">
                <a:latin typeface="Arial Mon" pitchFamily="34" charset="0"/>
              </a:rPr>
              <a:t> </a:t>
            </a:r>
            <a:r>
              <a:rPr lang="en-US" b="1" dirty="0" err="1" smtClean="0">
                <a:latin typeface="Arial Mon" pitchFamily="34" charset="0"/>
              </a:rPr>
              <a:t>òàëààðõè</a:t>
            </a:r>
            <a:r>
              <a:rPr lang="en-US" b="1" dirty="0" smtClean="0">
                <a:latin typeface="Arial Mon" pitchFamily="34" charset="0"/>
              </a:rPr>
              <a:t> </a:t>
            </a:r>
            <a:r>
              <a:rPr lang="en-US" b="1" dirty="0" err="1" smtClean="0">
                <a:latin typeface="Arial Mon" pitchFamily="34" charset="0"/>
              </a:rPr>
              <a:t>ìýäýýëýëòýé</a:t>
            </a:r>
            <a:r>
              <a:rPr lang="en-US" b="1" dirty="0" smtClean="0">
                <a:latin typeface="Arial Mon" pitchFamily="34" charset="0"/>
              </a:rPr>
              <a:t> </a:t>
            </a:r>
            <a:r>
              <a:rPr lang="en-US" b="1" dirty="0" err="1" smtClean="0">
                <a:latin typeface="Arial Mon" pitchFamily="34" charset="0"/>
              </a:rPr>
              <a:t>òàíèëöàõ</a:t>
            </a:r>
            <a:endParaRPr lang="en-US" dirty="0">
              <a:latin typeface="Arial Mon" pitchFamily="34" charset="0"/>
            </a:endParaRPr>
          </a:p>
        </p:txBody>
      </p:sp>
      <p:sp>
        <p:nvSpPr>
          <p:cNvPr id="3" name="Content Placeholder 2"/>
          <p:cNvSpPr>
            <a:spLocks noGrp="1"/>
          </p:cNvSpPr>
          <p:nvPr>
            <p:ph sz="quarter" idx="1"/>
          </p:nvPr>
        </p:nvSpPr>
        <p:spPr>
          <a:xfrm>
            <a:off x="285720" y="1785926"/>
            <a:ext cx="8643998" cy="4429156"/>
          </a:xfrm>
        </p:spPr>
        <p:txBody>
          <a:bodyPr>
            <a:normAutofit/>
          </a:bodyPr>
          <a:lstStyle/>
          <a:p>
            <a:pPr algn="just">
              <a:buNone/>
            </a:pPr>
            <a:r>
              <a:rPr lang="mn-MN"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òàéëàíä</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õ¿ñýã÷èéí</a:t>
            </a:r>
            <a:r>
              <a:rPr lang="en-US" dirty="0" smtClean="0">
                <a:latin typeface="Arial Mon" pitchFamily="34" charset="0"/>
              </a:rPr>
              <a:t> </a:t>
            </a:r>
            <a:r>
              <a:rPr lang="en-US" dirty="0" err="1" smtClean="0">
                <a:latin typeface="Arial Mon" pitchFamily="34" charset="0"/>
              </a:rPr>
              <a:t>ñàðûí</a:t>
            </a:r>
            <a:r>
              <a:rPr lang="en-US" dirty="0" smtClean="0">
                <a:latin typeface="Arial Mon" pitchFamily="34" charset="0"/>
              </a:rPr>
              <a:t> º</a:t>
            </a:r>
            <a:r>
              <a:rPr lang="en-US" dirty="0" err="1" smtClean="0">
                <a:latin typeface="Arial Mon" pitchFamily="34" charset="0"/>
              </a:rPr>
              <a:t>ðõèéí</a:t>
            </a:r>
            <a:r>
              <a:rPr lang="en-US" dirty="0" smtClean="0">
                <a:latin typeface="Arial Mon" pitchFamily="34" charset="0"/>
              </a:rPr>
              <a:t> </a:t>
            </a:r>
            <a:r>
              <a:rPr lang="en-US" dirty="0" err="1" smtClean="0">
                <a:latin typeface="Arial Mon" pitchFamily="34" charset="0"/>
              </a:rPr>
              <a:t>îðëîãûí</a:t>
            </a:r>
            <a:r>
              <a:rPr lang="en-US" dirty="0" smtClean="0">
                <a:latin typeface="Arial Mon" pitchFamily="34" charset="0"/>
              </a:rPr>
              <a:t> </a:t>
            </a:r>
            <a:r>
              <a:rPr lang="en-US" dirty="0" err="1" smtClean="0">
                <a:latin typeface="Arial Mon" pitchFamily="34" charset="0"/>
              </a:rPr>
              <a:t>òàéëàí</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õ¿ññýí</a:t>
            </a:r>
            <a:r>
              <a:rPr lang="en-US" dirty="0" smtClean="0">
                <a:latin typeface="Arial Mon" pitchFamily="34" charset="0"/>
              </a:rPr>
              <a:t> </a:t>
            </a:r>
            <a:r>
              <a:rPr lang="en-US" dirty="0" err="1" smtClean="0">
                <a:latin typeface="Arial Mon" pitchFamily="34" charset="0"/>
              </a:rPr>
              <a:t>õýìæýý</a:t>
            </a:r>
            <a:r>
              <a:rPr lang="en-US" dirty="0" smtClean="0">
                <a:latin typeface="Arial Mon" pitchFamily="34" charset="0"/>
              </a:rPr>
              <a:t>, </a:t>
            </a:r>
            <a:r>
              <a:rPr lang="en-US" dirty="0" err="1" smtClean="0">
                <a:latin typeface="Arial Mon" pitchFamily="34" charset="0"/>
              </a:rPr>
              <a:t>òàéëàí</a:t>
            </a:r>
            <a:r>
              <a:rPr lang="en-US" dirty="0" smtClean="0">
                <a:latin typeface="Arial Mon" pitchFamily="34" charset="0"/>
              </a:rPr>
              <a:t> </a:t>
            </a:r>
            <a:r>
              <a:rPr lang="en-US" dirty="0" err="1" smtClean="0">
                <a:latin typeface="Arial Mon" pitchFamily="34" charset="0"/>
              </a:rPr>
              <a:t>òýíöýë</a:t>
            </a:r>
            <a:r>
              <a:rPr lang="en-US" dirty="0" smtClean="0">
                <a:latin typeface="Arial Mon" pitchFamily="34" charset="0"/>
              </a:rPr>
              <a:t>, </a:t>
            </a:r>
            <a:r>
              <a:rPr lang="en-US" dirty="0" err="1" smtClean="0">
                <a:latin typeface="Arial Mon" pitchFamily="34" charset="0"/>
              </a:rPr>
              <a:t>àøèã</a:t>
            </a:r>
            <a:r>
              <a:rPr lang="en-US" dirty="0" smtClean="0">
                <a:latin typeface="Arial Mon" pitchFamily="34" charset="0"/>
              </a:rPr>
              <a:t> </a:t>
            </a:r>
            <a:r>
              <a:rPr lang="en-US" dirty="0" err="1" smtClean="0">
                <a:latin typeface="Arial Mon" pitchFamily="34" charset="0"/>
              </a:rPr>
              <a:t>àëäàãëûí</a:t>
            </a:r>
            <a:r>
              <a:rPr lang="en-US" dirty="0" smtClean="0">
                <a:latin typeface="Arial Mon" pitchFamily="34" charset="0"/>
              </a:rPr>
              <a:t> </a:t>
            </a:r>
            <a:r>
              <a:rPr lang="en-US" dirty="0" err="1" smtClean="0">
                <a:latin typeface="Arial Mon" pitchFamily="34" charset="0"/>
              </a:rPr>
              <a:t>òàéëàí</a:t>
            </a:r>
            <a:r>
              <a:rPr lang="en-US" dirty="0" smtClean="0">
                <a:latin typeface="Arial Mon" pitchFamily="34" charset="0"/>
              </a:rPr>
              <a:t> </a:t>
            </a:r>
            <a:r>
              <a:rPr lang="en-US" dirty="0" err="1" smtClean="0">
                <a:latin typeface="Arial Mon" pitchFamily="34" charset="0"/>
              </a:rPr>
              <a:t>çýðýã</a:t>
            </a:r>
            <a:r>
              <a:rPr lang="en-US" dirty="0" smtClean="0">
                <a:latin typeface="Arial Mon" pitchFamily="34" charset="0"/>
              </a:rPr>
              <a:t> </a:t>
            </a:r>
            <a:r>
              <a:rPr lang="en-US" dirty="0" err="1" smtClean="0">
                <a:latin typeface="Arial Mon" pitchFamily="34" charset="0"/>
              </a:rPr>
              <a:t>áàãòäàã</a:t>
            </a:r>
            <a:r>
              <a:rPr lang="en-US" dirty="0" smtClean="0">
                <a:latin typeface="Arial Mon" pitchFamily="34" charset="0"/>
              </a:rPr>
              <a:t>.</a:t>
            </a:r>
            <a:r>
              <a:rPr lang="mn-MN"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òàéëàí</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º</a:t>
            </a:r>
            <a:r>
              <a:rPr lang="en-US" dirty="0" err="1" smtClean="0">
                <a:latin typeface="Arial Mon" pitchFamily="34" charset="0"/>
              </a:rPr>
              <a:t>ðãºäºë</a:t>
            </a:r>
            <a:r>
              <a:rPr lang="en-US" dirty="0" smtClean="0">
                <a:latin typeface="Arial Mon" pitchFamily="34" charset="0"/>
              </a:rPr>
              <a:t> </a:t>
            </a:r>
            <a:r>
              <a:rPr lang="en-US" dirty="0" err="1" smtClean="0">
                <a:latin typeface="Arial Mon" pitchFamily="34" charset="0"/>
              </a:rPr>
              <a:t>ìàÿãò</a:t>
            </a:r>
            <a:r>
              <a:rPr lang="en-US" dirty="0" smtClean="0">
                <a:latin typeface="Arial Mon" pitchFamily="34" charset="0"/>
              </a:rPr>
              <a:t> </a:t>
            </a:r>
            <a:r>
              <a:rPr lang="en-US" dirty="0" err="1" smtClean="0">
                <a:latin typeface="Arial Mon" pitchFamily="34" charset="0"/>
              </a:rPr>
              <a:t>äýýð</a:t>
            </a:r>
            <a:r>
              <a:rPr lang="en-US" dirty="0" smtClean="0">
                <a:latin typeface="Arial Mon" pitchFamily="34" charset="0"/>
              </a:rPr>
              <a:t> </a:t>
            </a:r>
            <a:r>
              <a:rPr lang="en-US" dirty="0" err="1" smtClean="0">
                <a:latin typeface="Arial Mon" pitchFamily="34" charset="0"/>
              </a:rPr>
              <a:t>õèéãäýíý</a:t>
            </a:r>
            <a:r>
              <a:rPr lang="en-US" dirty="0" smtClean="0">
                <a:latin typeface="Arial Mon" pitchFamily="34" charset="0"/>
              </a:rPr>
              <a:t>. </a:t>
            </a:r>
            <a:r>
              <a:rPr lang="en-US" dirty="0" err="1" smtClean="0">
                <a:latin typeface="Arial Mon" pitchFamily="34" charset="0"/>
              </a:rPr>
              <a:t>Ýêñýë</a:t>
            </a:r>
            <a:r>
              <a:rPr lang="en-US" dirty="0" smtClean="0">
                <a:latin typeface="Arial Mon" pitchFamily="34" charset="0"/>
              </a:rPr>
              <a:t> </a:t>
            </a:r>
            <a:r>
              <a:rPr lang="en-US" dirty="0" err="1" smtClean="0">
                <a:latin typeface="Arial Mon" pitchFamily="34" charset="0"/>
              </a:rPr>
              <a:t>ïðîãðàì</a:t>
            </a:r>
            <a:r>
              <a:rPr lang="en-US" dirty="0" smtClean="0">
                <a:latin typeface="Arial Mon" pitchFamily="34" charset="0"/>
              </a:rPr>
              <a:t> </a:t>
            </a:r>
            <a:r>
              <a:rPr lang="en-US" dirty="0" err="1" smtClean="0">
                <a:latin typeface="Arial Mon" pitchFamily="34" charset="0"/>
              </a:rPr>
              <a:t>äýýð</a:t>
            </a:r>
            <a:r>
              <a:rPr lang="en-US" dirty="0" smtClean="0">
                <a:latin typeface="Arial Mon" pitchFamily="34" charset="0"/>
              </a:rPr>
              <a:t> </a:t>
            </a:r>
            <a:r>
              <a:rPr lang="en-US" dirty="0" err="1" smtClean="0">
                <a:latin typeface="Arial Mon" pitchFamily="34" charset="0"/>
              </a:rPr>
              <a:t>õèéãäýõ</a:t>
            </a:r>
            <a:r>
              <a:rPr lang="en-US" dirty="0" smtClean="0">
                <a:latin typeface="Arial Mon" pitchFamily="34" charset="0"/>
              </a:rPr>
              <a:t> </a:t>
            </a:r>
            <a:r>
              <a:rPr lang="en-US" dirty="0" err="1" smtClean="0">
                <a:latin typeface="Arial Mon" pitchFamily="34" charset="0"/>
              </a:rPr>
              <a:t>áºã</a:t>
            </a:r>
            <a:r>
              <a:rPr lang="en-US" dirty="0" smtClean="0">
                <a:latin typeface="Arial Mon" pitchFamily="34" charset="0"/>
              </a:rPr>
              <a:t>ººä  3-4 </a:t>
            </a:r>
            <a:r>
              <a:rPr lang="en-US" dirty="0" err="1" smtClean="0">
                <a:latin typeface="Arial Mon" pitchFamily="34" charset="0"/>
              </a:rPr>
              <a:t>õóóäàñ</a:t>
            </a:r>
            <a:r>
              <a:rPr lang="en-US" dirty="0" smtClean="0">
                <a:latin typeface="Arial Mon" pitchFamily="34" charset="0"/>
              </a:rPr>
              <a:t> </a:t>
            </a:r>
            <a:r>
              <a:rPr lang="en-US" dirty="0" err="1" smtClean="0">
                <a:latin typeface="Arial Mon" pitchFamily="34" charset="0"/>
              </a:rPr>
              <a:t>ìàòåðèàë</a:t>
            </a:r>
            <a:r>
              <a:rPr lang="en-US" dirty="0" smtClean="0">
                <a:latin typeface="Arial Mon" pitchFamily="34" charset="0"/>
              </a:rPr>
              <a:t> </a:t>
            </a:r>
            <a:r>
              <a:rPr lang="en-US" dirty="0" err="1" smtClean="0">
                <a:latin typeface="Arial Mon" pitchFamily="34" charset="0"/>
              </a:rPr>
              <a:t>áîëäîã</a:t>
            </a:r>
            <a:r>
              <a:rPr lang="en-US" dirty="0" smtClean="0">
                <a:latin typeface="Arial Mon" pitchFamily="34" charset="0"/>
              </a:rPr>
              <a:t>. 1-4-ð </a:t>
            </a:r>
            <a:r>
              <a:rPr lang="en-US" dirty="0" err="1" smtClean="0">
                <a:latin typeface="Arial Mon" pitchFamily="34" charset="0"/>
              </a:rPr>
              <a:t>õóóäàñ</a:t>
            </a:r>
            <a:r>
              <a:rPr lang="en-US" dirty="0" smtClean="0">
                <a:latin typeface="Arial Mon" pitchFamily="34" charset="0"/>
              </a:rPr>
              <a:t> </a:t>
            </a:r>
            <a:r>
              <a:rPr lang="en-US" dirty="0" err="1" smtClean="0">
                <a:latin typeface="Arial Mon" pitchFamily="34" charset="0"/>
              </a:rPr>
              <a:t>õ¿ðòýë</a:t>
            </a:r>
            <a:r>
              <a:rPr lang="en-US" dirty="0" smtClean="0">
                <a:latin typeface="Arial Mon" pitchFamily="34" charset="0"/>
              </a:rPr>
              <a:t> </a:t>
            </a:r>
            <a:r>
              <a:rPr lang="en-US" dirty="0" err="1" smtClean="0">
                <a:latin typeface="Arial Mon" pitchFamily="34" charset="0"/>
              </a:rPr>
              <a:t>òîìú¸îíä</a:t>
            </a:r>
            <a:r>
              <a:rPr lang="en-US" dirty="0" smtClean="0">
                <a:latin typeface="Arial Mon" pitchFamily="34" charset="0"/>
              </a:rPr>
              <a:t> ¿</a:t>
            </a:r>
            <a:r>
              <a:rPr lang="en-US" dirty="0" err="1" smtClean="0">
                <a:latin typeface="Arial Mon" pitchFamily="34" charset="0"/>
              </a:rPr>
              <a:t>íäýñëýãäñýí</a:t>
            </a:r>
            <a:r>
              <a:rPr lang="en-US" dirty="0" smtClean="0">
                <a:latin typeface="Arial Mon" pitchFamily="34" charset="0"/>
              </a:rPr>
              <a:t> </a:t>
            </a:r>
            <a:r>
              <a:rPr lang="en-US" dirty="0" err="1" smtClean="0">
                <a:latin typeface="Arial Mon" pitchFamily="34" charset="0"/>
              </a:rPr>
              <a:t>õ¿ñíýãò</a:t>
            </a:r>
            <a:r>
              <a:rPr lang="en-US" dirty="0" smtClean="0">
                <a:latin typeface="Arial Mon" pitchFamily="34" charset="0"/>
              </a:rPr>
              <a:t> </a:t>
            </a:r>
            <a:r>
              <a:rPr lang="en-US" dirty="0" err="1" smtClean="0">
                <a:latin typeface="Arial Mon" pitchFamily="34" charset="0"/>
              </a:rPr>
              <a:t>áàéõ</a:t>
            </a:r>
            <a:r>
              <a:rPr lang="en-US" dirty="0" smtClean="0">
                <a:latin typeface="Arial Mon" pitchFamily="34" charset="0"/>
              </a:rPr>
              <a:t> </a:t>
            </a:r>
            <a:r>
              <a:rPr lang="en-US" dirty="0" err="1" smtClean="0">
                <a:latin typeface="Arial Mon" pitchFamily="34" charset="0"/>
              </a:rPr>
              <a:t>áºã</a:t>
            </a:r>
            <a:r>
              <a:rPr lang="en-US" dirty="0" smtClean="0">
                <a:latin typeface="Arial Mon" pitchFamily="34" charset="0"/>
              </a:rPr>
              <a:t>ººä 2-ð </a:t>
            </a:r>
            <a:r>
              <a:rPr lang="en-US" dirty="0" err="1" smtClean="0">
                <a:latin typeface="Arial Mon" pitchFamily="34" charset="0"/>
              </a:rPr>
              <a:t>õóóäàñ</a:t>
            </a:r>
            <a:r>
              <a:rPr lang="en-US" dirty="0" smtClean="0">
                <a:latin typeface="Arial Mon" pitchFamily="34" charset="0"/>
              </a:rPr>
              <a:t> </a:t>
            </a:r>
            <a:r>
              <a:rPr lang="en-US" dirty="0" err="1" smtClean="0">
                <a:latin typeface="Arial Mon" pitchFamily="34" charset="0"/>
              </a:rPr>
              <a:t>äýýð</a:t>
            </a:r>
            <a:r>
              <a:rPr lang="en-US" dirty="0" smtClean="0">
                <a:latin typeface="Arial Mon" pitchFamily="34" charset="0"/>
              </a:rPr>
              <a:t> </a:t>
            </a:r>
            <a:r>
              <a:rPr lang="en-US" dirty="0" err="1" smtClean="0">
                <a:latin typeface="Arial Mon" pitchFamily="34" charset="0"/>
              </a:rPr>
              <a:t>áè÷ñýí</a:t>
            </a:r>
            <a:r>
              <a:rPr lang="en-US" dirty="0" smtClean="0">
                <a:latin typeface="Arial Mon" pitchFamily="34" charset="0"/>
              </a:rPr>
              <a:t> º</a:t>
            </a:r>
            <a:r>
              <a:rPr lang="en-US" dirty="0" err="1" smtClean="0">
                <a:latin typeface="Arial Mon" pitchFamily="34" charset="0"/>
              </a:rPr>
              <a:t>ðõèéí</a:t>
            </a:r>
            <a:r>
              <a:rPr lang="en-US" dirty="0" smtClean="0">
                <a:latin typeface="Arial Mon" pitchFamily="34" charset="0"/>
              </a:rPr>
              <a:t> </a:t>
            </a:r>
            <a:r>
              <a:rPr lang="en-US" dirty="0" err="1" smtClean="0">
                <a:latin typeface="Arial Mon" pitchFamily="34" charset="0"/>
              </a:rPr>
              <a:t>çàðäëûí</a:t>
            </a:r>
            <a:r>
              <a:rPr lang="en-US" dirty="0" smtClean="0">
                <a:latin typeface="Arial Mon" pitchFamily="34" charset="0"/>
              </a:rPr>
              <a:t> </a:t>
            </a:r>
            <a:r>
              <a:rPr lang="en-US" dirty="0" err="1" smtClean="0">
                <a:latin typeface="Arial Mon" pitchFamily="34" charset="0"/>
              </a:rPr>
              <a:t>ä¿í</a:t>
            </a:r>
            <a:r>
              <a:rPr lang="en-US" dirty="0" smtClean="0">
                <a:latin typeface="Arial Mon" pitchFamily="34" charset="0"/>
              </a:rPr>
              <a:t> 4-ð </a:t>
            </a:r>
            <a:r>
              <a:rPr lang="en-US" dirty="0" err="1" smtClean="0">
                <a:latin typeface="Arial Mon" pitchFamily="34" charset="0"/>
              </a:rPr>
              <a:t>õóóäñàíí</a:t>
            </a:r>
            <a:r>
              <a:rPr lang="en-US" dirty="0" smtClean="0">
                <a:latin typeface="Arial Mon" pitchFamily="34" charset="0"/>
              </a:rPr>
              <a:t> </a:t>
            </a:r>
            <a:r>
              <a:rPr lang="en-US" dirty="0" err="1" smtClean="0">
                <a:latin typeface="Arial Mon" pitchFamily="34" charset="0"/>
              </a:rPr>
              <a:t>äýð</a:t>
            </a:r>
            <a:r>
              <a:rPr lang="en-US" dirty="0" smtClean="0">
                <a:latin typeface="Arial Mon" pitchFamily="34" charset="0"/>
              </a:rPr>
              <a:t> </a:t>
            </a:r>
            <a:r>
              <a:rPr lang="en-US" dirty="0" err="1" smtClean="0">
                <a:latin typeface="Arial Mon" pitchFamily="34" charset="0"/>
              </a:rPr>
              <a:t>øóóä</a:t>
            </a:r>
            <a:r>
              <a:rPr lang="en-US" dirty="0" smtClean="0">
                <a:latin typeface="Arial Mon" pitchFamily="34" charset="0"/>
              </a:rPr>
              <a:t> </a:t>
            </a:r>
            <a:r>
              <a:rPr lang="en-US" dirty="0" err="1" smtClean="0">
                <a:latin typeface="Arial Mon" pitchFamily="34" charset="0"/>
              </a:rPr>
              <a:t>ãàðàõ</a:t>
            </a:r>
            <a:r>
              <a:rPr lang="en-US" dirty="0" smtClean="0">
                <a:latin typeface="Arial Mon" pitchFamily="34" charset="0"/>
              </a:rPr>
              <a:t> </a:t>
            </a:r>
            <a:r>
              <a:rPr lang="en-US" dirty="0" err="1" smtClean="0">
                <a:latin typeface="Arial Mon" pitchFamily="34" charset="0"/>
              </a:rPr>
              <a:t>ãýõ</a:t>
            </a:r>
            <a:r>
              <a:rPr lang="en-US" dirty="0" smtClean="0">
                <a:latin typeface="Arial Mon" pitchFamily="34" charset="0"/>
              </a:rPr>
              <a:t> </a:t>
            </a:r>
            <a:r>
              <a:rPr lang="en-US" dirty="0" err="1" smtClean="0">
                <a:latin typeface="Arial Mon" pitchFamily="34" charset="0"/>
              </a:rPr>
              <a:t>ìýò</a:t>
            </a:r>
            <a:r>
              <a:rPr lang="en-US" dirty="0" smtClean="0">
                <a:latin typeface="Arial Mon" pitchFamily="34" charset="0"/>
              </a:rPr>
              <a:t> </a:t>
            </a:r>
            <a:r>
              <a:rPr lang="en-US" dirty="0" err="1" smtClean="0">
                <a:latin typeface="Arial Mon" pitchFamily="34" charset="0"/>
              </a:rPr>
              <a:t>òàéëàíãàà</a:t>
            </a:r>
            <a:r>
              <a:rPr lang="en-US" dirty="0" smtClean="0">
                <a:latin typeface="Arial Mon" pitchFamily="34" charset="0"/>
              </a:rPr>
              <a:t> </a:t>
            </a:r>
            <a:r>
              <a:rPr lang="en-US" dirty="0" err="1" smtClean="0">
                <a:latin typeface="Arial Mon" pitchFamily="34" charset="0"/>
              </a:rPr>
              <a:t>ãàðãàñàíû</a:t>
            </a:r>
            <a:r>
              <a:rPr lang="en-US" dirty="0" smtClean="0">
                <a:latin typeface="Arial Mon" pitchFamily="34" charset="0"/>
              </a:rPr>
              <a:t> </a:t>
            </a:r>
            <a:r>
              <a:rPr lang="en-US" dirty="0" err="1" smtClean="0">
                <a:latin typeface="Arial Mon" pitchFamily="34" charset="0"/>
              </a:rPr>
              <a:t>äàðàà</a:t>
            </a:r>
            <a:r>
              <a:rPr lang="en-US" dirty="0" smtClean="0">
                <a:latin typeface="Arial Mon" pitchFamily="34" charset="0"/>
              </a:rPr>
              <a:t> </a:t>
            </a:r>
            <a:r>
              <a:rPr lang="en-US" dirty="0" err="1" smtClean="0">
                <a:latin typeface="Arial Mon" pitchFamily="34" charset="0"/>
              </a:rPr>
              <a:t>õàðèëöàã</a:t>
            </a:r>
            <a:r>
              <a:rPr lang="en-US" dirty="0" smtClean="0">
                <a:latin typeface="Arial Mon" pitchFamily="34" charset="0"/>
              </a:rPr>
              <a:t>÷ </a:t>
            </a:r>
            <a:r>
              <a:rPr lang="en-US" dirty="0" err="1" smtClean="0">
                <a:latin typeface="Arial Mon" pitchFamily="34" charset="0"/>
              </a:rPr>
              <a:t>íàðòàà</a:t>
            </a:r>
            <a:r>
              <a:rPr lang="en-US" dirty="0" smtClean="0">
                <a:latin typeface="Arial Mon" pitchFamily="34" charset="0"/>
              </a:rPr>
              <a:t> ¿ç¿¿</a:t>
            </a:r>
            <a:r>
              <a:rPr lang="en-US" dirty="0" err="1" smtClean="0">
                <a:latin typeface="Arial Mon" pitchFamily="34" charset="0"/>
              </a:rPr>
              <a:t>ëýí</a:t>
            </a:r>
            <a:r>
              <a:rPr lang="en-US" dirty="0" smtClean="0">
                <a:latin typeface="Arial Mon" pitchFamily="34" charset="0"/>
              </a:rPr>
              <a:t> </a:t>
            </a:r>
            <a:r>
              <a:rPr lang="en-US" dirty="0" err="1" smtClean="0">
                <a:latin typeface="Arial Mon" pitchFamily="34" charset="0"/>
              </a:rPr>
              <a:t>ãàðûí</a:t>
            </a:r>
            <a:r>
              <a:rPr lang="en-US" dirty="0" smtClean="0">
                <a:latin typeface="Arial Mon" pitchFamily="34" charset="0"/>
              </a:rPr>
              <a:t> ¿</a:t>
            </a:r>
            <a:r>
              <a:rPr lang="en-US" dirty="0" err="1" smtClean="0">
                <a:latin typeface="Arial Mon" pitchFamily="34" charset="0"/>
              </a:rPr>
              <a:t>ñãýýð</a:t>
            </a:r>
            <a:r>
              <a:rPr lang="en-US" dirty="0" smtClean="0">
                <a:latin typeface="Arial Mon" pitchFamily="34" charset="0"/>
              </a:rPr>
              <a:t> </a:t>
            </a:r>
            <a:r>
              <a:rPr lang="en-US" dirty="0" err="1" smtClean="0">
                <a:latin typeface="Arial Mon" pitchFamily="34" charset="0"/>
              </a:rPr>
              <a:t>áàòàëãààæóóëäàã</a:t>
            </a:r>
            <a:r>
              <a:rPr lang="en-US" dirty="0" smtClean="0">
                <a:latin typeface="Arial Mon" pitchFamily="34" charset="0"/>
              </a:rPr>
              <a:t>.</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latin typeface="Arial Mon" pitchFamily="34" charset="0"/>
              </a:rPr>
              <a:t>4.1.8 </a:t>
            </a:r>
            <a:r>
              <a:rPr lang="en-US" sz="3600" b="1" dirty="0" err="1" smtClean="0">
                <a:latin typeface="Arial Mon" pitchFamily="34" charset="0"/>
              </a:rPr>
              <a:t>Çýýëèéí</a:t>
            </a:r>
            <a:r>
              <a:rPr lang="en-US" sz="3600" b="1" dirty="0" smtClean="0">
                <a:latin typeface="Arial Mon" pitchFamily="34" charset="0"/>
              </a:rPr>
              <a:t> ¿</a:t>
            </a:r>
            <a:r>
              <a:rPr lang="en-US" sz="3600" b="1" dirty="0" err="1" smtClean="0">
                <a:latin typeface="Arial Mon" pitchFamily="34" charset="0"/>
              </a:rPr>
              <a:t>éë</a:t>
            </a:r>
            <a:r>
              <a:rPr lang="en-US" sz="3600" b="1" dirty="0" smtClean="0">
                <a:latin typeface="Arial Mon" pitchFamily="34" charset="0"/>
              </a:rPr>
              <a:t> </a:t>
            </a:r>
            <a:r>
              <a:rPr lang="en-US" sz="3600" b="1" dirty="0" err="1" smtClean="0">
                <a:latin typeface="Arial Mon" pitchFamily="34" charset="0"/>
              </a:rPr>
              <a:t>àæèëëàãààíä</a:t>
            </a:r>
            <a:r>
              <a:rPr lang="en-US" sz="3600" b="1" dirty="0" smtClean="0">
                <a:latin typeface="Arial Mon" pitchFamily="34" charset="0"/>
              </a:rPr>
              <a:t> </a:t>
            </a:r>
            <a:r>
              <a:rPr lang="en-US" sz="3600" b="1" dirty="0" err="1" smtClean="0">
                <a:latin typeface="Arial Mon" pitchFamily="34" charset="0"/>
              </a:rPr>
              <a:t>ìºðäºõ</a:t>
            </a:r>
            <a:r>
              <a:rPr lang="en-US" sz="3600" b="1" dirty="0" smtClean="0">
                <a:latin typeface="Arial Mon" pitchFamily="34" charset="0"/>
              </a:rPr>
              <a:t> </a:t>
            </a:r>
            <a:r>
              <a:rPr lang="en-US" sz="3600" b="1" dirty="0" err="1" smtClean="0">
                <a:latin typeface="Arial Mon" pitchFamily="34" charset="0"/>
              </a:rPr>
              <a:t>çàð÷ìóóä</a:t>
            </a:r>
            <a:endParaRPr lang="en-US" sz="3600" dirty="0">
              <a:latin typeface="Arial Mon" pitchFamily="34" charset="0"/>
            </a:endParaRPr>
          </a:p>
        </p:txBody>
      </p:sp>
      <p:sp>
        <p:nvSpPr>
          <p:cNvPr id="3" name="Text Placeholder 2"/>
          <p:cNvSpPr>
            <a:spLocks noGrp="1"/>
          </p:cNvSpPr>
          <p:nvPr>
            <p:ph type="body" idx="1"/>
          </p:nvPr>
        </p:nvSpPr>
        <p:spPr>
          <a:xfrm>
            <a:off x="428596" y="2714620"/>
            <a:ext cx="8286808" cy="3929090"/>
          </a:xfrm>
        </p:spPr>
        <p:txBody>
          <a:bodyPr>
            <a:normAutofit/>
          </a:bodyPr>
          <a:lstStyle/>
          <a:p>
            <a:pPr algn="just"/>
            <a:r>
              <a:rPr lang="en-US" dirty="0" err="1" smtClean="0">
                <a:solidFill>
                  <a:schemeClr val="tx1"/>
                </a:solidFill>
                <a:latin typeface="Arial Mon" pitchFamily="34" charset="0"/>
              </a:rPr>
              <a:t>Ãîëîìò</a:t>
            </a:r>
            <a:r>
              <a:rPr lang="en-US" dirty="0" smtClean="0">
                <a:solidFill>
                  <a:schemeClr val="tx1"/>
                </a:solidFill>
                <a:latin typeface="Arial Mon" pitchFamily="34" charset="0"/>
              </a:rPr>
              <a:t> </a:t>
            </a:r>
            <a:r>
              <a:rPr lang="en-US" dirty="0" err="1" smtClean="0">
                <a:solidFill>
                  <a:schemeClr val="tx1"/>
                </a:solidFill>
                <a:latin typeface="Arial Mon" pitchFamily="34" charset="0"/>
              </a:rPr>
              <a:t>áàíêíû</a:t>
            </a:r>
            <a:r>
              <a:rPr lang="en-US" dirty="0" smtClean="0">
                <a:solidFill>
                  <a:schemeClr val="tx1"/>
                </a:solidFill>
                <a:latin typeface="Arial Mon" pitchFamily="34" charset="0"/>
              </a:rPr>
              <a:t> </a:t>
            </a:r>
            <a:r>
              <a:rPr lang="en-US" dirty="0" err="1" smtClean="0">
                <a:solidFill>
                  <a:schemeClr val="tx1"/>
                </a:solidFill>
                <a:latin typeface="Arial Mon" pitchFamily="34" charset="0"/>
              </a:rPr>
              <a:t>ñàëáàð</a:t>
            </a:r>
            <a:r>
              <a:rPr lang="en-US" dirty="0" smtClean="0">
                <a:solidFill>
                  <a:schemeClr val="tx1"/>
                </a:solidFill>
                <a:latin typeface="Arial Mon" pitchFamily="34" charset="0"/>
              </a:rPr>
              <a:t> </a:t>
            </a:r>
            <a:r>
              <a:rPr lang="en-US" dirty="0" err="1" smtClean="0">
                <a:solidFill>
                  <a:schemeClr val="tx1"/>
                </a:solidFill>
                <a:latin typeface="Arial Mon" pitchFamily="34" charset="0"/>
              </a:rPr>
              <a:t>íýãæ</a:t>
            </a:r>
            <a:r>
              <a:rPr lang="en-US" dirty="0" smtClean="0">
                <a:solidFill>
                  <a:schemeClr val="tx1"/>
                </a:solidFill>
                <a:latin typeface="Arial Mon" pitchFamily="34" charset="0"/>
              </a:rPr>
              <a:t>  </a:t>
            </a:r>
            <a:r>
              <a:rPr lang="en-US" dirty="0" err="1" smtClean="0">
                <a:solidFill>
                  <a:schemeClr val="tx1"/>
                </a:solidFill>
                <a:latin typeface="Arial Mon" pitchFamily="34" charset="0"/>
              </a:rPr>
              <a:t>á¿ð</a:t>
            </a:r>
            <a:r>
              <a:rPr lang="en-US" dirty="0" smtClean="0">
                <a:solidFill>
                  <a:schemeClr val="tx1"/>
                </a:solidFill>
                <a:latin typeface="Arial Mon" pitchFamily="34" charset="0"/>
              </a:rPr>
              <a:t> ºº</a:t>
            </a:r>
            <a:r>
              <a:rPr lang="en-US" dirty="0" err="1" smtClean="0">
                <a:solidFill>
                  <a:schemeClr val="tx1"/>
                </a:solidFill>
                <a:latin typeface="Arial Mon" pitchFamily="34" charset="0"/>
              </a:rPr>
              <a:t>ðèéí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áàéðëàõ</a:t>
            </a:r>
            <a:r>
              <a:rPr lang="en-US" dirty="0" smtClean="0">
                <a:solidFill>
                  <a:schemeClr val="tx1"/>
                </a:solidFill>
                <a:latin typeface="Arial Mon" pitchFamily="34" charset="0"/>
              </a:rPr>
              <a:t> </a:t>
            </a:r>
            <a:r>
              <a:rPr lang="en-US" dirty="0" err="1" smtClean="0">
                <a:solidFill>
                  <a:schemeClr val="tx1"/>
                </a:solidFill>
                <a:latin typeface="Arial Mon" pitchFamily="34" charset="0"/>
              </a:rPr>
              <a:t>îðîí</a:t>
            </a:r>
            <a:r>
              <a:rPr lang="en-US" dirty="0" smtClean="0">
                <a:solidFill>
                  <a:schemeClr val="tx1"/>
                </a:solidFill>
                <a:latin typeface="Arial Mon" pitchFamily="34" charset="0"/>
              </a:rPr>
              <a:t> </a:t>
            </a:r>
            <a:r>
              <a:rPr lang="en-US" dirty="0" err="1" smtClean="0">
                <a:solidFill>
                  <a:schemeClr val="tx1"/>
                </a:solidFill>
                <a:latin typeface="Arial Mon" pitchFamily="34" charset="0"/>
              </a:rPr>
              <a:t>íóòàã</a:t>
            </a:r>
            <a:r>
              <a:rPr lang="en-US" dirty="0" smtClean="0">
                <a:solidFill>
                  <a:schemeClr val="tx1"/>
                </a:solidFill>
                <a:latin typeface="Arial Mon" pitchFamily="34" charset="0"/>
              </a:rPr>
              <a:t> </a:t>
            </a:r>
            <a:r>
              <a:rPr lang="en-US" dirty="0" err="1" smtClean="0">
                <a:solidFill>
                  <a:schemeClr val="tx1"/>
                </a:solidFill>
                <a:latin typeface="Arial Mon" pitchFamily="34" charset="0"/>
              </a:rPr>
              <a:t>îðøèí</a:t>
            </a:r>
            <a:r>
              <a:rPr lang="en-US" dirty="0" smtClean="0">
                <a:solidFill>
                  <a:schemeClr val="tx1"/>
                </a:solidFill>
                <a:latin typeface="Arial Mon" pitchFamily="34" charset="0"/>
              </a:rPr>
              <a:t> </a:t>
            </a:r>
            <a:r>
              <a:rPr lang="en-US" dirty="0" err="1" smtClean="0">
                <a:solidFill>
                  <a:schemeClr val="tx1"/>
                </a:solidFill>
                <a:latin typeface="Arial Mon" pitchFamily="34" charset="0"/>
              </a:rPr>
              <a:t>ñóóäàã</a:t>
            </a:r>
            <a:r>
              <a:rPr lang="en-US" dirty="0" smtClean="0">
                <a:solidFill>
                  <a:schemeClr val="tx1"/>
                </a:solidFill>
                <a:latin typeface="Arial Mon" pitchFamily="34" charset="0"/>
              </a:rPr>
              <a:t> </a:t>
            </a:r>
            <a:r>
              <a:rPr lang="en-US" dirty="0" err="1" smtClean="0">
                <a:solidFill>
                  <a:schemeClr val="tx1"/>
                </a:solidFill>
                <a:latin typeface="Arial Mon" pitchFamily="34" charset="0"/>
              </a:rPr>
              <a:t>èðãýä</a:t>
            </a:r>
            <a:r>
              <a:rPr lang="en-US" dirty="0" smtClean="0">
                <a:solidFill>
                  <a:schemeClr val="tx1"/>
                </a:solidFill>
                <a:latin typeface="Arial Mon" pitchFamily="34" charset="0"/>
              </a:rPr>
              <a:t> </a:t>
            </a:r>
            <a:r>
              <a:rPr lang="en-US" dirty="0" err="1" smtClean="0">
                <a:solidFill>
                  <a:schemeClr val="tx1"/>
                </a:solidFill>
                <a:latin typeface="Arial Mon" pitchFamily="34" charset="0"/>
              </a:rPr>
              <a:t>àæ</a:t>
            </a:r>
            <a:r>
              <a:rPr lang="en-US" dirty="0" smtClean="0">
                <a:solidFill>
                  <a:schemeClr val="tx1"/>
                </a:solidFill>
                <a:latin typeface="Arial Mon" pitchFamily="34" charset="0"/>
              </a:rPr>
              <a:t> </a:t>
            </a:r>
            <a:r>
              <a:rPr lang="en-US" dirty="0" err="1" smtClean="0">
                <a:solidFill>
                  <a:schemeClr val="tx1"/>
                </a:solidFill>
                <a:latin typeface="Arial Mon" pitchFamily="34" charset="0"/>
              </a:rPr>
              <a:t>àõóéí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íýãæ</a:t>
            </a:r>
            <a:r>
              <a:rPr lang="en-US" dirty="0" smtClean="0">
                <a:solidFill>
                  <a:schemeClr val="tx1"/>
                </a:solidFill>
                <a:latin typeface="Arial Mon" pitchFamily="34" charset="0"/>
              </a:rPr>
              <a:t> </a:t>
            </a:r>
            <a:r>
              <a:rPr lang="en-US" dirty="0" err="1" smtClean="0">
                <a:solidFill>
                  <a:schemeClr val="tx1"/>
                </a:solidFill>
                <a:latin typeface="Arial Mon" pitchFamily="34" charset="0"/>
              </a:rPr>
              <a:t>õóóëèéí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ýòãýýäèéí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ñàíõ</a:t>
            </a:r>
            <a:r>
              <a:rPr lang="en-US" dirty="0" smtClean="0">
                <a:solidFill>
                  <a:schemeClr val="tx1"/>
                </a:solidFill>
                <a:latin typeface="Arial Mon" pitchFamily="34" charset="0"/>
              </a:rPr>
              <a:t>¿¿</a:t>
            </a:r>
            <a:r>
              <a:rPr lang="en-US" dirty="0" err="1" smtClean="0">
                <a:solidFill>
                  <a:schemeClr val="tx1"/>
                </a:solidFill>
                <a:latin typeface="Arial Mon" pitchFamily="34" charset="0"/>
              </a:rPr>
              <a:t>ãèéí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õýðýãöýýíä</a:t>
            </a:r>
            <a:r>
              <a:rPr lang="en-US" dirty="0" smtClean="0">
                <a:solidFill>
                  <a:schemeClr val="tx1"/>
                </a:solidFill>
                <a:latin typeface="Arial Mon" pitchFamily="34" charset="0"/>
              </a:rPr>
              <a:t> </a:t>
            </a:r>
            <a:r>
              <a:rPr lang="en-US" dirty="0" err="1" smtClean="0">
                <a:solidFill>
                  <a:schemeClr val="tx1"/>
                </a:solidFill>
                <a:latin typeface="Arial Mon" pitchFamily="34" charset="0"/>
              </a:rPr>
              <a:t>çîðèóëæ</a:t>
            </a:r>
            <a:r>
              <a:rPr lang="en-US" dirty="0" smtClean="0">
                <a:solidFill>
                  <a:schemeClr val="tx1"/>
                </a:solidFill>
                <a:latin typeface="Arial Mon" pitchFamily="34" charset="0"/>
              </a:rPr>
              <a:t> </a:t>
            </a:r>
            <a:r>
              <a:rPr lang="en-US" dirty="0" err="1" smtClean="0">
                <a:solidFill>
                  <a:schemeClr val="tx1"/>
                </a:solidFill>
                <a:latin typeface="Arial Mon" pitchFamily="34" charset="0"/>
              </a:rPr>
              <a:t>çýýë</a:t>
            </a:r>
            <a:r>
              <a:rPr lang="en-US" dirty="0" smtClean="0">
                <a:solidFill>
                  <a:schemeClr val="tx1"/>
                </a:solidFill>
                <a:latin typeface="Arial Mon" pitchFamily="34" charset="0"/>
              </a:rPr>
              <a:t> </a:t>
            </a:r>
            <a:r>
              <a:rPr lang="en-US" dirty="0" err="1" smtClean="0">
                <a:solidFill>
                  <a:schemeClr val="tx1"/>
                </a:solidFill>
                <a:latin typeface="Arial Mon" pitchFamily="34" charset="0"/>
              </a:rPr>
              <a:t>îëãîíî</a:t>
            </a:r>
            <a:r>
              <a:rPr lang="en-US" dirty="0" smtClean="0">
                <a:solidFill>
                  <a:schemeClr val="tx1"/>
                </a:solidFill>
                <a:latin typeface="Arial Mon" pitchFamily="34" charset="0"/>
              </a:rPr>
              <a:t>. </a:t>
            </a:r>
            <a:r>
              <a:rPr lang="en-US" dirty="0" err="1" smtClean="0">
                <a:solidFill>
                  <a:schemeClr val="tx1"/>
                </a:solidFill>
                <a:latin typeface="Arial Mon" pitchFamily="34" charset="0"/>
              </a:rPr>
              <a:t>Çýýëèéí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àæèëòàí</a:t>
            </a:r>
            <a:r>
              <a:rPr lang="en-US" dirty="0" smtClean="0">
                <a:solidFill>
                  <a:schemeClr val="tx1"/>
                </a:solidFill>
                <a:latin typeface="Arial Mon" pitchFamily="34" charset="0"/>
              </a:rPr>
              <a:t> </a:t>
            </a:r>
            <a:r>
              <a:rPr lang="en-US" dirty="0" err="1" smtClean="0">
                <a:solidFill>
                  <a:schemeClr val="tx1"/>
                </a:solidFill>
                <a:latin typeface="Arial Mon" pitchFamily="34" charset="0"/>
              </a:rPr>
              <a:t>íü</a:t>
            </a:r>
            <a:r>
              <a:rPr lang="en-US" dirty="0" smtClean="0">
                <a:solidFill>
                  <a:schemeClr val="tx1"/>
                </a:solidFill>
                <a:latin typeface="Arial Mon" pitchFamily="34" charset="0"/>
              </a:rPr>
              <a:t> </a:t>
            </a:r>
            <a:r>
              <a:rPr lang="en-US" dirty="0" err="1" smtClean="0">
                <a:solidFill>
                  <a:schemeClr val="tx1"/>
                </a:solidFill>
                <a:latin typeface="Arial Mon" pitchFamily="34" charset="0"/>
              </a:rPr>
              <a:t>çýýë</a:t>
            </a:r>
            <a:r>
              <a:rPr lang="en-US" dirty="0" smtClean="0">
                <a:solidFill>
                  <a:schemeClr val="tx1"/>
                </a:solidFill>
                <a:latin typeface="Arial Mon" pitchFamily="34" charset="0"/>
              </a:rPr>
              <a:t> </a:t>
            </a:r>
            <a:r>
              <a:rPr lang="en-US" dirty="0" err="1" smtClean="0">
                <a:solidFill>
                  <a:schemeClr val="tx1"/>
                </a:solidFill>
                <a:latin typeface="Arial Mon" pitchFamily="34" charset="0"/>
              </a:rPr>
              <a:t>õ¿ñýã÷èéí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ýðýëò</a:t>
            </a:r>
            <a:r>
              <a:rPr lang="en-US" dirty="0" smtClean="0">
                <a:solidFill>
                  <a:schemeClr val="tx1"/>
                </a:solidFill>
                <a:latin typeface="Arial Mon" pitchFamily="34" charset="0"/>
              </a:rPr>
              <a:t> </a:t>
            </a:r>
            <a:r>
              <a:rPr lang="en-US" dirty="0" err="1" smtClean="0">
                <a:solidFill>
                  <a:schemeClr val="tx1"/>
                </a:solidFill>
                <a:latin typeface="Arial Mon" pitchFamily="34" charset="0"/>
              </a:rPr>
              <a:t>õýðýãöýý</a:t>
            </a:r>
            <a:r>
              <a:rPr lang="en-US" dirty="0" smtClean="0">
                <a:solidFill>
                  <a:schemeClr val="tx1"/>
                </a:solidFill>
                <a:latin typeface="Arial Mon" pitchFamily="34" charset="0"/>
              </a:rPr>
              <a:t> </a:t>
            </a:r>
            <a:r>
              <a:rPr lang="en-US" dirty="0" err="1" smtClean="0">
                <a:solidFill>
                  <a:schemeClr val="tx1"/>
                </a:solidFill>
                <a:latin typeface="Arial Mon" pitchFamily="34" charset="0"/>
              </a:rPr>
              <a:t>áèçíåñèéí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áîëîí</a:t>
            </a:r>
            <a:r>
              <a:rPr lang="en-US" dirty="0" smtClean="0">
                <a:solidFill>
                  <a:schemeClr val="tx1"/>
                </a:solidFill>
                <a:latin typeface="Arial Mon" pitchFamily="34" charset="0"/>
              </a:rPr>
              <a:t> </a:t>
            </a:r>
            <a:r>
              <a:rPr lang="en-US" dirty="0" err="1" smtClean="0">
                <a:solidFill>
                  <a:schemeClr val="tx1"/>
                </a:solidFill>
                <a:latin typeface="Arial Mon" pitchFamily="34" charset="0"/>
              </a:rPr>
              <a:t>ñàíõ</a:t>
            </a:r>
            <a:r>
              <a:rPr lang="en-US" dirty="0" smtClean="0">
                <a:solidFill>
                  <a:schemeClr val="tx1"/>
                </a:solidFill>
                <a:latin typeface="Arial Mon" pitchFamily="34" charset="0"/>
              </a:rPr>
              <a:t>¿¿</a:t>
            </a:r>
            <a:r>
              <a:rPr lang="en-US" dirty="0" err="1" smtClean="0">
                <a:solidFill>
                  <a:schemeClr val="tx1"/>
                </a:solidFill>
                <a:latin typeface="Arial Mon" pitchFamily="34" charset="0"/>
              </a:rPr>
              <a:t>ãèéí</a:t>
            </a:r>
            <a:r>
              <a:rPr lang="en-US" dirty="0" smtClean="0">
                <a:solidFill>
                  <a:schemeClr val="tx1"/>
                </a:solidFill>
                <a:latin typeface="Arial Mon" pitchFamily="34" charset="0"/>
              </a:rPr>
              <a:t> </a:t>
            </a:r>
            <a:r>
              <a:rPr lang="en-US" dirty="0" err="1" smtClean="0">
                <a:solidFill>
                  <a:schemeClr val="tx1"/>
                </a:solidFill>
                <a:latin typeface="Arial Mon" pitchFamily="34" charset="0"/>
              </a:rPr>
              <a:t>áàéäëûã</a:t>
            </a:r>
            <a:r>
              <a:rPr lang="en-US" dirty="0" smtClean="0">
                <a:solidFill>
                  <a:schemeClr val="tx1"/>
                </a:solidFill>
                <a:latin typeface="Arial Mon" pitchFamily="34" charset="0"/>
              </a:rPr>
              <a:t> </a:t>
            </a:r>
            <a:r>
              <a:rPr lang="en-US" dirty="0" err="1" smtClean="0">
                <a:solidFill>
                  <a:schemeClr val="tx1"/>
                </a:solidFill>
                <a:latin typeface="Arial Mon" pitchFamily="34" charset="0"/>
              </a:rPr>
              <a:t>òîäîðõîéëîõäîî</a:t>
            </a:r>
            <a:r>
              <a:rPr lang="en-US" dirty="0" smtClean="0">
                <a:solidFill>
                  <a:schemeClr val="tx1"/>
                </a:solidFill>
                <a:latin typeface="Arial Mon" pitchFamily="34" charset="0"/>
              </a:rPr>
              <a:t> </a:t>
            </a:r>
            <a:r>
              <a:rPr lang="en-US" dirty="0" err="1" smtClean="0">
                <a:solidFill>
                  <a:schemeClr val="tx1"/>
                </a:solidFill>
                <a:latin typeface="Arial Mon" pitchFamily="34" charset="0"/>
              </a:rPr>
              <a:t>ýíýõ</a:t>
            </a:r>
            <a:r>
              <a:rPr lang="en-US" dirty="0" smtClean="0">
                <a:solidFill>
                  <a:schemeClr val="tx1"/>
                </a:solidFill>
                <a:latin typeface="Arial Mon" pitchFamily="34" charset="0"/>
              </a:rPr>
              <a:t>¿¿ </a:t>
            </a:r>
            <a:r>
              <a:rPr lang="en-US" dirty="0" err="1" smtClean="0">
                <a:solidFill>
                  <a:schemeClr val="tx1"/>
                </a:solidFill>
                <a:latin typeface="Arial Mon" pitchFamily="34" charset="0"/>
              </a:rPr>
              <a:t>áîäëîãûã</a:t>
            </a:r>
            <a:r>
              <a:rPr lang="en-US" dirty="0" smtClean="0">
                <a:solidFill>
                  <a:schemeClr val="tx1"/>
                </a:solidFill>
                <a:latin typeface="Arial Mon" pitchFamily="34" charset="0"/>
              </a:rPr>
              <a:t> ÷</a:t>
            </a:r>
            <a:r>
              <a:rPr lang="en-US" dirty="0" err="1" smtClean="0">
                <a:solidFill>
                  <a:schemeClr val="tx1"/>
                </a:solidFill>
                <a:latin typeface="Arial Mon" pitchFamily="34" charset="0"/>
              </a:rPr>
              <a:t>èãëýëýý</a:t>
            </a:r>
            <a:r>
              <a:rPr lang="en-US" dirty="0" smtClean="0">
                <a:solidFill>
                  <a:schemeClr val="tx1"/>
                </a:solidFill>
                <a:latin typeface="Arial Mon" pitchFamily="34" charset="0"/>
              </a:rPr>
              <a:t> </a:t>
            </a:r>
            <a:r>
              <a:rPr lang="en-US" dirty="0" err="1" smtClean="0">
                <a:solidFill>
                  <a:schemeClr val="tx1"/>
                </a:solidFill>
                <a:latin typeface="Arial Mon" pitchFamily="34" charset="0"/>
              </a:rPr>
              <a:t>áîëãîí</a:t>
            </a:r>
            <a:r>
              <a:rPr lang="en-US" dirty="0" smtClean="0">
                <a:solidFill>
                  <a:schemeClr val="tx1"/>
                </a:solidFill>
                <a:latin typeface="Arial Mon" pitchFamily="34" charset="0"/>
              </a:rPr>
              <a:t> </a:t>
            </a:r>
            <a:r>
              <a:rPr lang="en-US" dirty="0" err="1" smtClean="0">
                <a:solidFill>
                  <a:schemeClr val="tx1"/>
                </a:solidFill>
                <a:latin typeface="Arial Mon" pitchFamily="34" charset="0"/>
              </a:rPr>
              <a:t>ñóäëàõ</a:t>
            </a:r>
            <a:r>
              <a:rPr lang="en-US" dirty="0" smtClean="0">
                <a:solidFill>
                  <a:schemeClr val="tx1"/>
                </a:solidFill>
                <a:latin typeface="Arial Mon" pitchFamily="34" charset="0"/>
              </a:rPr>
              <a:t> </a:t>
            </a:r>
            <a:r>
              <a:rPr lang="en-US" dirty="0" err="1" smtClean="0">
                <a:solidFill>
                  <a:schemeClr val="tx1"/>
                </a:solidFill>
                <a:latin typeface="Arial Mon" pitchFamily="34" charset="0"/>
              </a:rPr>
              <a:t>áºã</a:t>
            </a:r>
            <a:r>
              <a:rPr lang="en-US" dirty="0" smtClean="0">
                <a:solidFill>
                  <a:schemeClr val="tx1"/>
                </a:solidFill>
                <a:latin typeface="Arial Mon" pitchFamily="34" charset="0"/>
              </a:rPr>
              <a:t>ººä </a:t>
            </a:r>
            <a:r>
              <a:rPr lang="en-US" dirty="0" err="1" smtClean="0">
                <a:solidFill>
                  <a:schemeClr val="tx1"/>
                </a:solidFill>
                <a:latin typeface="Arial Mon" pitchFamily="34" charset="0"/>
              </a:rPr>
              <a:t>àðààõ</a:t>
            </a:r>
            <a:r>
              <a:rPr lang="en-US" dirty="0" smtClean="0">
                <a:solidFill>
                  <a:schemeClr val="tx1"/>
                </a:solidFill>
                <a:latin typeface="Arial Mon" pitchFamily="34" charset="0"/>
              </a:rPr>
              <a:t> </a:t>
            </a:r>
            <a:r>
              <a:rPr lang="en-US" dirty="0" err="1" smtClean="0">
                <a:solidFill>
                  <a:schemeClr val="tx1"/>
                </a:solidFill>
                <a:latin typeface="Arial Mon" pitchFamily="34" charset="0"/>
              </a:rPr>
              <a:t>ãóðâàí</a:t>
            </a:r>
            <a:r>
              <a:rPr lang="en-US" dirty="0" smtClean="0">
                <a:solidFill>
                  <a:schemeClr val="tx1"/>
                </a:solidFill>
                <a:latin typeface="Arial Mon" pitchFamily="34" charset="0"/>
              </a:rPr>
              <a:t> </a:t>
            </a:r>
            <a:r>
              <a:rPr lang="en-US" dirty="0" err="1" smtClean="0">
                <a:solidFill>
                  <a:schemeClr val="tx1"/>
                </a:solidFill>
                <a:latin typeface="Arial Mon" pitchFamily="34" charset="0"/>
              </a:rPr>
              <a:t>çàð÷ìûã</a:t>
            </a:r>
            <a:r>
              <a:rPr lang="en-US" dirty="0" smtClean="0">
                <a:solidFill>
                  <a:schemeClr val="tx1"/>
                </a:solidFill>
                <a:latin typeface="Arial Mon" pitchFamily="34" charset="0"/>
              </a:rPr>
              <a:t> </a:t>
            </a:r>
            <a:r>
              <a:rPr lang="en-US" dirty="0" err="1" smtClean="0">
                <a:solidFill>
                  <a:schemeClr val="tx1"/>
                </a:solidFill>
                <a:latin typeface="Arial Mon" pitchFamily="34" charset="0"/>
              </a:rPr>
              <a:t>áàðèìòëàí</a:t>
            </a:r>
            <a:r>
              <a:rPr lang="en-US" dirty="0" smtClean="0">
                <a:solidFill>
                  <a:schemeClr val="tx1"/>
                </a:solidFill>
                <a:latin typeface="Arial Mon" pitchFamily="34" charset="0"/>
              </a:rPr>
              <a:t> </a:t>
            </a:r>
            <a:r>
              <a:rPr lang="en-US" dirty="0" err="1" smtClean="0">
                <a:solidFill>
                  <a:schemeClr val="tx1"/>
                </a:solidFill>
                <a:latin typeface="Arial Mon" pitchFamily="34" charset="0"/>
              </a:rPr>
              <a:t>çýýë</a:t>
            </a:r>
            <a:r>
              <a:rPr lang="en-US" dirty="0" smtClean="0">
                <a:solidFill>
                  <a:schemeClr val="tx1"/>
                </a:solidFill>
                <a:latin typeface="Arial Mon" pitchFamily="34" charset="0"/>
              </a:rPr>
              <a:t> </a:t>
            </a:r>
            <a:r>
              <a:rPr lang="en-US" dirty="0" err="1" smtClean="0">
                <a:solidFill>
                  <a:schemeClr val="tx1"/>
                </a:solidFill>
                <a:latin typeface="Arial Mon" pitchFamily="34" charset="0"/>
              </a:rPr>
              <a:t>ñóäëàí</a:t>
            </a:r>
            <a:r>
              <a:rPr lang="en-US" dirty="0" smtClean="0">
                <a:solidFill>
                  <a:schemeClr val="tx1"/>
                </a:solidFill>
                <a:latin typeface="Arial Mon" pitchFamily="34" charset="0"/>
              </a:rPr>
              <a:t> </a:t>
            </a:r>
            <a:r>
              <a:rPr lang="en-US" dirty="0" err="1" smtClean="0">
                <a:solidFill>
                  <a:schemeClr val="tx1"/>
                </a:solidFill>
                <a:latin typeface="Arial Mon" pitchFamily="34" charset="0"/>
              </a:rPr>
              <a:t>îëãîõ</a:t>
            </a:r>
            <a:r>
              <a:rPr lang="en-US" dirty="0" smtClean="0">
                <a:solidFill>
                  <a:schemeClr val="tx1"/>
                </a:solidFill>
                <a:latin typeface="Arial Mon" pitchFamily="34" charset="0"/>
              </a:rPr>
              <a:t> </a:t>
            </a:r>
            <a:r>
              <a:rPr lang="en-US" dirty="0" err="1" smtClean="0">
                <a:solidFill>
                  <a:schemeClr val="tx1"/>
                </a:solidFill>
                <a:latin typeface="Arial Mon" pitchFamily="34" charset="0"/>
              </a:rPr>
              <a:t>òºë</a:t>
            </a:r>
            <a:r>
              <a:rPr lang="en-US" dirty="0" smtClean="0">
                <a:solidFill>
                  <a:schemeClr val="tx1"/>
                </a:solidFill>
                <a:latin typeface="Arial Mon" pitchFamily="34" charset="0"/>
              </a:rPr>
              <a:t>¿¿</a:t>
            </a:r>
            <a:r>
              <a:rPr lang="en-US" dirty="0" err="1" smtClean="0">
                <a:solidFill>
                  <a:schemeClr val="tx1"/>
                </a:solidFill>
                <a:latin typeface="Arial Mon" pitchFamily="34" charset="0"/>
              </a:rPr>
              <a:t>ëýõ</a:t>
            </a:r>
            <a:r>
              <a:rPr lang="en-US" dirty="0" smtClean="0">
                <a:solidFill>
                  <a:schemeClr val="tx1"/>
                </a:solidFill>
                <a:latin typeface="Arial Mon" pitchFamily="34" charset="0"/>
              </a:rPr>
              <a:t> ¿</a:t>
            </a:r>
            <a:r>
              <a:rPr lang="en-US" dirty="0" err="1" smtClean="0">
                <a:solidFill>
                  <a:schemeClr val="tx1"/>
                </a:solidFill>
                <a:latin typeface="Arial Mon" pitchFamily="34" charset="0"/>
              </a:rPr>
              <a:t>éë</a:t>
            </a:r>
            <a:r>
              <a:rPr lang="en-US" dirty="0" smtClean="0">
                <a:solidFill>
                  <a:schemeClr val="tx1"/>
                </a:solidFill>
                <a:latin typeface="Arial Mon" pitchFamily="34" charset="0"/>
              </a:rPr>
              <a:t> </a:t>
            </a:r>
            <a:r>
              <a:rPr lang="en-US" dirty="0" err="1" smtClean="0">
                <a:solidFill>
                  <a:schemeClr val="tx1"/>
                </a:solidFill>
                <a:latin typeface="Arial Mon" pitchFamily="34" charset="0"/>
              </a:rPr>
              <a:t>àæèëãààã</a:t>
            </a:r>
            <a:r>
              <a:rPr lang="en-US" dirty="0" smtClean="0">
                <a:solidFill>
                  <a:schemeClr val="tx1"/>
                </a:solidFill>
                <a:latin typeface="Arial Mon" pitchFamily="34" charset="0"/>
              </a:rPr>
              <a:t> </a:t>
            </a:r>
            <a:r>
              <a:rPr lang="en-US" dirty="0" err="1" smtClean="0">
                <a:solidFill>
                  <a:schemeClr val="tx1"/>
                </a:solidFill>
                <a:latin typeface="Arial Mon" pitchFamily="34" charset="0"/>
              </a:rPr>
              <a:t>õýðýãæ</a:t>
            </a:r>
            <a:r>
              <a:rPr lang="en-US" dirty="0" smtClean="0">
                <a:solidFill>
                  <a:schemeClr val="tx1"/>
                </a:solidFill>
                <a:latin typeface="Arial Mon" pitchFamily="34" charset="0"/>
              </a:rPr>
              <a:t>¿¿</a:t>
            </a:r>
            <a:r>
              <a:rPr lang="en-US" dirty="0" err="1" smtClean="0">
                <a:solidFill>
                  <a:schemeClr val="tx1"/>
                </a:solidFill>
                <a:latin typeface="Arial Mon" pitchFamily="34" charset="0"/>
              </a:rPr>
              <a:t>ëíý</a:t>
            </a:r>
            <a:r>
              <a:rPr lang="en-US" dirty="0" smtClean="0">
                <a:solidFill>
                  <a:schemeClr val="tx1"/>
                </a:solidFill>
                <a:latin typeface="Arial Mon" pitchFamily="34" charset="0"/>
              </a:rPr>
              <a:t>.</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296842"/>
          </a:xfrm>
        </p:spPr>
        <p:txBody>
          <a:bodyPr>
            <a:normAutofit fontScale="90000"/>
          </a:bodyPr>
          <a:lstStyle/>
          <a:p>
            <a:endParaRPr lang="en-US" dirty="0"/>
          </a:p>
        </p:txBody>
      </p:sp>
      <p:sp>
        <p:nvSpPr>
          <p:cNvPr id="3" name="Content Placeholder 2"/>
          <p:cNvSpPr>
            <a:spLocks noGrp="1"/>
          </p:cNvSpPr>
          <p:nvPr>
            <p:ph sz="quarter" idx="1"/>
          </p:nvPr>
        </p:nvSpPr>
        <p:spPr>
          <a:xfrm>
            <a:off x="428596" y="714356"/>
            <a:ext cx="8429684" cy="5305444"/>
          </a:xfrm>
        </p:spPr>
        <p:txBody>
          <a:bodyPr>
            <a:normAutofit fontScale="92500" lnSpcReduction="10000"/>
          </a:bodyPr>
          <a:lstStyle/>
          <a:p>
            <a:pPr lvl="0" algn="just"/>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àæèëòàí</a:t>
            </a:r>
            <a:r>
              <a:rPr lang="en-US" dirty="0" smtClean="0">
                <a:latin typeface="Arial Mon" pitchFamily="34" charset="0"/>
              </a:rPr>
              <a:t> </a:t>
            </a:r>
            <a:r>
              <a:rPr lang="en-US" dirty="0" err="1" smtClean="0">
                <a:latin typeface="Arial Mon" pitchFamily="34" charset="0"/>
              </a:rPr>
              <a:t>áîëîí</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õîðîî</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çýýëäýã÷èéã</a:t>
            </a:r>
            <a:r>
              <a:rPr lang="en-US" dirty="0" smtClean="0">
                <a:latin typeface="Arial Mon" pitchFamily="34" charset="0"/>
              </a:rPr>
              <a:t> </a:t>
            </a:r>
            <a:r>
              <a:rPr lang="en-US" dirty="0" err="1" smtClean="0">
                <a:latin typeface="Arial Mon" pitchFamily="34" charset="0"/>
              </a:rPr>
              <a:t>ñàéí</a:t>
            </a:r>
            <a:r>
              <a:rPr lang="en-US" dirty="0" smtClean="0">
                <a:latin typeface="Arial Mon" pitchFamily="34" charset="0"/>
              </a:rPr>
              <a:t> </a:t>
            </a:r>
            <a:r>
              <a:rPr lang="en-US" dirty="0" err="1" smtClean="0">
                <a:latin typeface="Arial Mon" pitchFamily="34" charset="0"/>
              </a:rPr>
              <a:t>ìýääýã</a:t>
            </a:r>
            <a:r>
              <a:rPr lang="en-US" dirty="0" smtClean="0">
                <a:latin typeface="Arial Mon" pitchFamily="34" charset="0"/>
              </a:rPr>
              <a:t> </a:t>
            </a:r>
            <a:r>
              <a:rPr lang="en-US" dirty="0" err="1" smtClean="0">
                <a:latin typeface="Arial Mon" pitchFamily="34" charset="0"/>
              </a:rPr>
              <a:t>áàéõûí</a:t>
            </a:r>
            <a:r>
              <a:rPr lang="en-US" dirty="0" smtClean="0">
                <a:latin typeface="Arial Mon" pitchFamily="34" charset="0"/>
              </a:rPr>
              <a:t> </a:t>
            </a:r>
            <a:r>
              <a:rPr lang="en-US" dirty="0" err="1" smtClean="0">
                <a:latin typeface="Arial Mon" pitchFamily="34" charset="0"/>
              </a:rPr>
              <a:t>çýðýãöýý</a:t>
            </a:r>
            <a:r>
              <a:rPr lang="en-US" dirty="0" smtClean="0">
                <a:latin typeface="Arial Mon" pitchFamily="34" charset="0"/>
              </a:rPr>
              <a:t> </a:t>
            </a:r>
            <a:r>
              <a:rPr lang="en-US" dirty="0" err="1" smtClean="0">
                <a:latin typeface="Arial Mon" pitchFamily="34" charset="0"/>
              </a:rPr>
              <a:t>çýýëäýã÷èéí</a:t>
            </a:r>
            <a:r>
              <a:rPr lang="en-US" dirty="0" smtClean="0">
                <a:latin typeface="Arial Mon" pitchFamily="34" charset="0"/>
              </a:rPr>
              <a:t> </a:t>
            </a:r>
            <a:r>
              <a:rPr lang="en-US" dirty="0" err="1" smtClean="0">
                <a:latin typeface="Arial Mon" pitchFamily="34" charset="0"/>
              </a:rPr>
              <a:t>áèçíåñ</a:t>
            </a:r>
            <a:r>
              <a:rPr lang="en-US" dirty="0" smtClean="0">
                <a:latin typeface="Arial Mon" pitchFamily="34" charset="0"/>
              </a:rPr>
              <a:t> </a:t>
            </a:r>
            <a:r>
              <a:rPr lang="en-US" dirty="0" err="1" smtClean="0">
                <a:latin typeface="Arial Mon" pitchFamily="34" charset="0"/>
              </a:rPr>
              <a:t>áàðüöàà</a:t>
            </a:r>
            <a:r>
              <a:rPr lang="en-US" dirty="0" smtClean="0">
                <a:latin typeface="Arial Mon" pitchFamily="34" charset="0"/>
              </a:rPr>
              <a:t> </a:t>
            </a:r>
            <a:r>
              <a:rPr lang="en-US" dirty="0" err="1" smtClean="0">
                <a:latin typeface="Arial Mon" pitchFamily="34" charset="0"/>
              </a:rPr>
              <a:t>õºðºíãèéí</a:t>
            </a:r>
            <a:r>
              <a:rPr lang="en-US" dirty="0" smtClean="0">
                <a:latin typeface="Arial Mon" pitchFamily="34" charset="0"/>
              </a:rPr>
              <a:t> </a:t>
            </a:r>
            <a:r>
              <a:rPr lang="en-US" dirty="0" err="1" smtClean="0">
                <a:latin typeface="Arial Mon" pitchFamily="34" charset="0"/>
              </a:rPr>
              <a:t>íºõöºë</a:t>
            </a:r>
            <a:r>
              <a:rPr lang="en-US" dirty="0" smtClean="0">
                <a:latin typeface="Arial Mon" pitchFamily="34" charset="0"/>
              </a:rPr>
              <a:t> </a:t>
            </a:r>
            <a:r>
              <a:rPr lang="en-US" dirty="0" err="1" smtClean="0">
                <a:latin typeface="Arial Mon" pitchFamily="34" charset="0"/>
              </a:rPr>
              <a:t>áàéäëûí</a:t>
            </a:r>
            <a:r>
              <a:rPr lang="en-US" dirty="0" smtClean="0">
                <a:latin typeface="Arial Mon" pitchFamily="34" charset="0"/>
              </a:rPr>
              <a:t> </a:t>
            </a:r>
            <a:r>
              <a:rPr lang="en-US" dirty="0" err="1" smtClean="0">
                <a:latin typeface="Arial Mon" pitchFamily="34" charset="0"/>
              </a:rPr>
              <a:t>òàëààð</a:t>
            </a:r>
            <a:r>
              <a:rPr lang="en-US" dirty="0" smtClean="0">
                <a:latin typeface="Arial Mon" pitchFamily="34" charset="0"/>
              </a:rPr>
              <a:t> </a:t>
            </a:r>
            <a:r>
              <a:rPr lang="en-US" dirty="0" err="1" smtClean="0">
                <a:latin typeface="Arial Mon" pitchFamily="34" charset="0"/>
              </a:rPr>
              <a:t>õàíãàëòòàé</a:t>
            </a:r>
            <a:r>
              <a:rPr lang="en-US" dirty="0" smtClean="0">
                <a:latin typeface="Arial Mon" pitchFamily="34" charset="0"/>
              </a:rPr>
              <a:t> </a:t>
            </a:r>
            <a:r>
              <a:rPr lang="en-US" dirty="0" err="1" smtClean="0">
                <a:latin typeface="Arial Mon" pitchFamily="34" charset="0"/>
              </a:rPr>
              <a:t>ìýäýýëýë</a:t>
            </a:r>
            <a:r>
              <a:rPr lang="en-US" dirty="0" smtClean="0">
                <a:latin typeface="Arial Mon" pitchFamily="34" charset="0"/>
              </a:rPr>
              <a:t> </a:t>
            </a:r>
            <a:r>
              <a:rPr lang="en-US" dirty="0" err="1" smtClean="0">
                <a:latin typeface="Arial Mon" pitchFamily="34" charset="0"/>
              </a:rPr>
              <a:t>öóãëóóëæ</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ýðãýí</a:t>
            </a:r>
            <a:r>
              <a:rPr lang="en-US" dirty="0" smtClean="0">
                <a:latin typeface="Arial Mon" pitchFamily="34" charset="0"/>
              </a:rPr>
              <a:t> </a:t>
            </a:r>
            <a:r>
              <a:rPr lang="en-US" dirty="0" err="1" smtClean="0">
                <a:latin typeface="Arial Mon" pitchFamily="34" charset="0"/>
              </a:rPr>
              <a:t>òºëºãäºõ</a:t>
            </a:r>
            <a:r>
              <a:rPr lang="en-US" dirty="0" smtClean="0">
                <a:latin typeface="Arial Mon" pitchFamily="34" charset="0"/>
              </a:rPr>
              <a:t>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íàéäâàðòàé</a:t>
            </a:r>
            <a:r>
              <a:rPr lang="en-US" dirty="0" smtClean="0">
                <a:latin typeface="Arial Mon" pitchFamily="34" charset="0"/>
              </a:rPr>
              <a:t> </a:t>
            </a:r>
            <a:r>
              <a:rPr lang="en-US" dirty="0" err="1" smtClean="0">
                <a:latin typeface="Arial Mon" pitchFamily="34" charset="0"/>
              </a:rPr>
              <a:t>ãýäýãò</a:t>
            </a:r>
            <a:r>
              <a:rPr lang="en-US" dirty="0" smtClean="0">
                <a:latin typeface="Arial Mon" pitchFamily="34" charset="0"/>
              </a:rPr>
              <a:t> </a:t>
            </a:r>
            <a:r>
              <a:rPr lang="en-US" dirty="0" err="1" smtClean="0">
                <a:latin typeface="Arial Mon" pitchFamily="34" charset="0"/>
              </a:rPr>
              <a:t>èòãýëòýé</a:t>
            </a:r>
            <a:r>
              <a:rPr lang="en-US" dirty="0" smtClean="0">
                <a:latin typeface="Arial Mon" pitchFamily="34" charset="0"/>
              </a:rPr>
              <a:t> </a:t>
            </a:r>
            <a:r>
              <a:rPr lang="en-US" dirty="0" err="1" smtClean="0">
                <a:latin typeface="Arial Mon" pitchFamily="34" charset="0"/>
              </a:rPr>
              <a:t>áàéõ</a:t>
            </a:r>
            <a:r>
              <a:rPr lang="en-US" dirty="0" smtClean="0">
                <a:latin typeface="Arial Mon" pitchFamily="34" charset="0"/>
              </a:rPr>
              <a:t>.</a:t>
            </a:r>
          </a:p>
          <a:p>
            <a:pPr lvl="0" algn="just"/>
            <a:r>
              <a:rPr lang="en-US" dirty="0" err="1" smtClean="0">
                <a:latin typeface="Arial Mon" pitchFamily="34" charset="0"/>
              </a:rPr>
              <a:t>Çýýëäýã÷èéí</a:t>
            </a:r>
            <a:r>
              <a:rPr lang="en-US" dirty="0" smtClean="0">
                <a:latin typeface="Arial Mon" pitchFamily="34" charset="0"/>
              </a:rPr>
              <a:t> </a:t>
            </a:r>
            <a:r>
              <a:rPr lang="en-US" dirty="0" err="1" smtClean="0">
                <a:latin typeface="Arial Mon" pitchFamily="34" charset="0"/>
              </a:rPr>
              <a:t>áèçíåñèéí</a:t>
            </a:r>
            <a:r>
              <a:rPr lang="en-US" dirty="0" smtClean="0">
                <a:latin typeface="Arial Mon" pitchFamily="34" charset="0"/>
              </a:rPr>
              <a:t> </a:t>
            </a:r>
            <a:r>
              <a:rPr lang="en-US" dirty="0" err="1" smtClean="0">
                <a:latin typeface="Arial Mon" pitchFamily="34" charset="0"/>
              </a:rPr>
              <a:t>áîëîí</a:t>
            </a:r>
            <a:r>
              <a:rPr lang="en-US" dirty="0" smtClean="0">
                <a:latin typeface="Arial Mon" pitchFamily="34" charset="0"/>
              </a:rPr>
              <a:t> </a:t>
            </a:r>
            <a:r>
              <a:rPr lang="en-US" dirty="0" err="1" smtClean="0">
                <a:latin typeface="Arial Mon" pitchFamily="34" charset="0"/>
              </a:rPr>
              <a:t>ñàíõ</a:t>
            </a:r>
            <a:r>
              <a:rPr lang="en-US" dirty="0" smtClean="0">
                <a:latin typeface="Arial Mon" pitchFamily="34" charset="0"/>
              </a:rPr>
              <a:t>¿¿</a:t>
            </a:r>
            <a:r>
              <a:rPr lang="en-US" dirty="0" err="1" smtClean="0">
                <a:latin typeface="Arial Mon" pitchFamily="34" charset="0"/>
              </a:rPr>
              <a:t>ãèéí</a:t>
            </a:r>
            <a:r>
              <a:rPr lang="en-US" dirty="0" smtClean="0">
                <a:latin typeface="Arial Mon" pitchFamily="34" charset="0"/>
              </a:rPr>
              <a:t> ÷</a:t>
            </a:r>
            <a:r>
              <a:rPr lang="en-US" dirty="0" err="1" smtClean="0">
                <a:latin typeface="Arial Mon" pitchFamily="34" charset="0"/>
              </a:rPr>
              <a:t>àäâàð</a:t>
            </a:r>
            <a:r>
              <a:rPr lang="en-US" dirty="0" smtClean="0">
                <a:latin typeface="Arial Mon" pitchFamily="34" charset="0"/>
              </a:rPr>
              <a:t> </a:t>
            </a:r>
            <a:r>
              <a:rPr lang="en-US" dirty="0" err="1" smtClean="0">
                <a:latin typeface="Arial Mon" pitchFamily="34" charset="0"/>
              </a:rPr>
              <a:t>ñàíàë</a:t>
            </a:r>
            <a:r>
              <a:rPr lang="en-US" dirty="0" smtClean="0">
                <a:latin typeface="Arial Mon" pitchFamily="34" charset="0"/>
              </a:rPr>
              <a:t> </a:t>
            </a:r>
            <a:r>
              <a:rPr lang="en-US" dirty="0" err="1" smtClean="0">
                <a:latin typeface="Arial Mon" pitchFamily="34" charset="0"/>
              </a:rPr>
              <a:t>áîëãîñîí</a:t>
            </a:r>
            <a:r>
              <a:rPr lang="en-US" dirty="0" smtClean="0">
                <a:latin typeface="Arial Mon" pitchFamily="34" charset="0"/>
              </a:rPr>
              <a:t>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ýðã</a:t>
            </a:r>
            <a:r>
              <a:rPr lang="en-US" dirty="0" smtClean="0">
                <a:latin typeface="Arial Mon" pitchFamily="34" charset="0"/>
              </a:rPr>
              <a:t>¿¿</a:t>
            </a:r>
            <a:r>
              <a:rPr lang="en-US" dirty="0" err="1" smtClean="0">
                <a:latin typeface="Arial Mon" pitchFamily="34" charset="0"/>
              </a:rPr>
              <a:t>ëýí</a:t>
            </a:r>
            <a:r>
              <a:rPr lang="en-US" dirty="0" smtClean="0">
                <a:latin typeface="Arial Mon" pitchFamily="34" charset="0"/>
              </a:rPr>
              <a:t> </a:t>
            </a:r>
            <a:r>
              <a:rPr lang="en-US" dirty="0" err="1" smtClean="0">
                <a:latin typeface="Arial Mon" pitchFamily="34" charset="0"/>
              </a:rPr>
              <a:t>òºëºõ</a:t>
            </a:r>
            <a:r>
              <a:rPr lang="en-US" dirty="0" smtClean="0">
                <a:latin typeface="Arial Mon" pitchFamily="34" charset="0"/>
              </a:rPr>
              <a:t> </a:t>
            </a:r>
            <a:r>
              <a:rPr lang="en-US" dirty="0" err="1" smtClean="0">
                <a:latin typeface="Arial Mon" pitchFamily="34" charset="0"/>
              </a:rPr>
              <a:t>ýñýõèéã</a:t>
            </a:r>
            <a:r>
              <a:rPr lang="en-US" dirty="0" smtClean="0">
                <a:latin typeface="Arial Mon" pitchFamily="34" charset="0"/>
              </a:rPr>
              <a:t> </a:t>
            </a:r>
            <a:r>
              <a:rPr lang="en-US" dirty="0" err="1" smtClean="0">
                <a:latin typeface="Arial Mon" pitchFamily="34" charset="0"/>
              </a:rPr>
              <a:t>á¿ðýí</a:t>
            </a:r>
            <a:r>
              <a:rPr lang="en-US" dirty="0" smtClean="0">
                <a:latin typeface="Arial Mon" pitchFamily="34" charset="0"/>
              </a:rPr>
              <a:t> </a:t>
            </a:r>
            <a:r>
              <a:rPr lang="en-US" dirty="0" err="1" smtClean="0">
                <a:latin typeface="Arial Mon" pitchFamily="34" charset="0"/>
              </a:rPr>
              <a:t>ìýäýõèéí</a:t>
            </a:r>
            <a:r>
              <a:rPr lang="en-US" dirty="0" smtClean="0">
                <a:latin typeface="Arial Mon" pitchFamily="34" charset="0"/>
              </a:rPr>
              <a:t> </a:t>
            </a:r>
            <a:r>
              <a:rPr lang="en-US" dirty="0" err="1" smtClean="0">
                <a:latin typeface="Arial Mon" pitchFamily="34" charset="0"/>
              </a:rPr>
              <a:t>òóëä</a:t>
            </a:r>
            <a:r>
              <a:rPr lang="en-US" dirty="0" smtClean="0">
                <a:latin typeface="Arial Mon" pitchFamily="34" charset="0"/>
              </a:rPr>
              <a:t> </a:t>
            </a:r>
            <a:r>
              <a:rPr lang="en-US" dirty="0" err="1" smtClean="0">
                <a:latin typeface="Arial Mon" pitchFamily="34" charset="0"/>
              </a:rPr>
              <a:t>áýëýí</a:t>
            </a:r>
            <a:r>
              <a:rPr lang="en-US" dirty="0" smtClean="0">
                <a:latin typeface="Arial Mon" pitchFamily="34" charset="0"/>
              </a:rPr>
              <a:t> </a:t>
            </a:r>
            <a:r>
              <a:rPr lang="en-US" dirty="0" err="1" smtClean="0">
                <a:latin typeface="Arial Mon" pitchFamily="34" charset="0"/>
              </a:rPr>
              <a:t>ìºíãºíèé</a:t>
            </a:r>
            <a:r>
              <a:rPr lang="en-US" dirty="0" smtClean="0">
                <a:latin typeface="Arial Mon" pitchFamily="34" charset="0"/>
              </a:rPr>
              <a:t> </a:t>
            </a:r>
            <a:r>
              <a:rPr lang="en-US" dirty="0" err="1" smtClean="0">
                <a:latin typeface="Arial Mon" pitchFamily="34" charset="0"/>
              </a:rPr>
              <a:t>óðñãàëûã</a:t>
            </a:r>
            <a:r>
              <a:rPr lang="en-US" dirty="0" smtClean="0">
                <a:latin typeface="Arial Mon" pitchFamily="34" charset="0"/>
              </a:rPr>
              <a:t> </a:t>
            </a:r>
            <a:r>
              <a:rPr lang="en-US" dirty="0" err="1" smtClean="0">
                <a:latin typeface="Arial Mon" pitchFamily="34" charset="0"/>
              </a:rPr>
              <a:t>ñóäëàí</a:t>
            </a:r>
            <a:r>
              <a:rPr lang="en-US" dirty="0" smtClean="0">
                <a:latin typeface="Arial Mon" pitchFamily="34" charset="0"/>
              </a:rPr>
              <a:t> </a:t>
            </a:r>
            <a:r>
              <a:rPr lang="en-US" dirty="0" err="1" smtClean="0">
                <a:latin typeface="Arial Mon" pitchFamily="34" charset="0"/>
              </a:rPr>
              <a:t>áîäèòîéãîîð</a:t>
            </a:r>
            <a:r>
              <a:rPr lang="en-US" dirty="0" smtClean="0">
                <a:latin typeface="Arial Mon" pitchFamily="34" charset="0"/>
              </a:rPr>
              <a:t> </a:t>
            </a:r>
            <a:r>
              <a:rPr lang="en-US" dirty="0" err="1" smtClean="0">
                <a:latin typeface="Arial Mon" pitchFamily="34" charset="0"/>
              </a:rPr>
              <a:t>õèéñýí</a:t>
            </a:r>
            <a:r>
              <a:rPr lang="en-US" dirty="0" smtClean="0">
                <a:latin typeface="Arial Mon" pitchFamily="34" charset="0"/>
              </a:rPr>
              <a:t> </a:t>
            </a:r>
            <a:r>
              <a:rPr lang="en-US" dirty="0" err="1" smtClean="0">
                <a:latin typeface="Arial Mon" pitchFamily="34" charset="0"/>
              </a:rPr>
              <a:t>áàéõ</a:t>
            </a:r>
            <a:r>
              <a:rPr lang="en-US" dirty="0" smtClean="0">
                <a:latin typeface="Arial Mon" pitchFamily="34" charset="0"/>
              </a:rPr>
              <a:t> .</a:t>
            </a:r>
          </a:p>
          <a:p>
            <a:pPr lvl="0" algn="just"/>
            <a:r>
              <a:rPr lang="en-US" dirty="0" err="1" smtClean="0">
                <a:latin typeface="Arial Mon" pitchFamily="34" charset="0"/>
              </a:rPr>
              <a:t>Ýíýõ</a:t>
            </a:r>
            <a:r>
              <a:rPr lang="en-US" dirty="0" smtClean="0">
                <a:latin typeface="Arial Mon" pitchFamily="34" charset="0"/>
              </a:rPr>
              <a:t>¿¿ </a:t>
            </a:r>
            <a:r>
              <a:rPr lang="en-US" dirty="0" err="1" smtClean="0">
                <a:latin typeface="Arial Mon" pitchFamily="34" charset="0"/>
              </a:rPr>
              <a:t>çýýýëèéã</a:t>
            </a:r>
            <a:r>
              <a:rPr lang="en-US" dirty="0" smtClean="0">
                <a:latin typeface="Arial Mon" pitchFamily="34" charset="0"/>
              </a:rPr>
              <a:t> </a:t>
            </a:r>
            <a:r>
              <a:rPr lang="en-US" dirty="0" err="1" smtClean="0">
                <a:latin typeface="Arial Mon" pitchFamily="34" charset="0"/>
              </a:rPr>
              <a:t>îëãîñíîîð</a:t>
            </a:r>
            <a:r>
              <a:rPr lang="en-US" dirty="0" smtClean="0">
                <a:latin typeface="Arial Mon" pitchFamily="34" charset="0"/>
              </a:rPr>
              <a:t> </a:t>
            </a:r>
            <a:r>
              <a:rPr lang="en-US" dirty="0" err="1" smtClean="0">
                <a:latin typeface="Arial Mon" pitchFamily="34" charset="0"/>
              </a:rPr>
              <a:t>ãàðàõ</a:t>
            </a:r>
            <a:r>
              <a:rPr lang="en-US" dirty="0" smtClean="0">
                <a:latin typeface="Arial Mon" pitchFamily="34" charset="0"/>
              </a:rPr>
              <a:t> </a:t>
            </a:r>
            <a:r>
              <a:rPr lang="en-US" dirty="0" err="1" smtClean="0">
                <a:latin typeface="Arial Mon" pitchFamily="34" charset="0"/>
              </a:rPr>
              <a:t>á¿õèé</a:t>
            </a:r>
            <a:r>
              <a:rPr lang="en-US" dirty="0" smtClean="0">
                <a:latin typeface="Arial Mon" pitchFamily="34" charset="0"/>
              </a:rPr>
              <a:t> ë </a:t>
            </a:r>
            <a:r>
              <a:rPr lang="en-US" dirty="0" err="1" smtClean="0">
                <a:latin typeface="Arial Mon" pitchFamily="34" charset="0"/>
              </a:rPr>
              <a:t>õàðèóöëàãûã</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àæèëòàí</a:t>
            </a:r>
            <a:r>
              <a:rPr lang="en-US" dirty="0" smtClean="0">
                <a:latin typeface="Arial Mon" pitchFamily="34" charset="0"/>
              </a:rPr>
              <a:t> </a:t>
            </a:r>
            <a:r>
              <a:rPr lang="en-US" dirty="0" err="1" smtClean="0">
                <a:latin typeface="Arial Mon" pitchFamily="34" charset="0"/>
              </a:rPr>
              <a:t>áîëîí</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õîðîî</a:t>
            </a:r>
            <a:r>
              <a:rPr lang="en-US" dirty="0" smtClean="0">
                <a:latin typeface="Arial Mon" pitchFamily="34" charset="0"/>
              </a:rPr>
              <a:t> </a:t>
            </a:r>
            <a:r>
              <a:rPr lang="en-US" dirty="0" err="1" smtClean="0">
                <a:latin typeface="Arial Mon" pitchFamily="34" charset="0"/>
              </a:rPr>
              <a:t>õàðèóöàõ</a:t>
            </a:r>
            <a:r>
              <a:rPr lang="en-US" dirty="0" smtClean="0">
                <a:latin typeface="Arial Mon" pitchFamily="34" charset="0"/>
              </a:rPr>
              <a:t> </a:t>
            </a:r>
            <a:r>
              <a:rPr lang="en-US" dirty="0" err="1" smtClean="0">
                <a:latin typeface="Arial Mon" pitchFamily="34" charset="0"/>
              </a:rPr>
              <a:t>áà</a:t>
            </a:r>
            <a:r>
              <a:rPr lang="en-US" dirty="0" smtClean="0">
                <a:latin typeface="Arial Mon" pitchFamily="34" charset="0"/>
              </a:rPr>
              <a:t> </a:t>
            </a:r>
            <a:r>
              <a:rPr lang="en-US" dirty="0" err="1" smtClean="0">
                <a:latin typeface="Arial Mon" pitchFamily="34" charset="0"/>
              </a:rPr>
              <a:t>îëãîñîí</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àøèãëàëò</a:t>
            </a:r>
            <a:r>
              <a:rPr lang="en-US" dirty="0" smtClean="0">
                <a:latin typeface="Arial Mon" pitchFamily="34" charset="0"/>
              </a:rPr>
              <a:t> </a:t>
            </a:r>
            <a:r>
              <a:rPr lang="en-US" dirty="0" err="1" smtClean="0">
                <a:latin typeface="Arial Mon" pitchFamily="34" charset="0"/>
              </a:rPr>
              <a:t>áèçíåñèéí</a:t>
            </a:r>
            <a:r>
              <a:rPr lang="en-US" dirty="0" smtClean="0">
                <a:latin typeface="Arial Mon" pitchFamily="34" charset="0"/>
              </a:rPr>
              <a:t> ¿</a:t>
            </a:r>
            <a:r>
              <a:rPr lang="en-US" dirty="0" err="1" smtClean="0">
                <a:latin typeface="Arial Mon" pitchFamily="34" charset="0"/>
              </a:rPr>
              <a:t>éë</a:t>
            </a:r>
            <a:r>
              <a:rPr lang="en-US" dirty="0" smtClean="0">
                <a:latin typeface="Arial Mon" pitchFamily="34" charset="0"/>
              </a:rPr>
              <a:t> </a:t>
            </a:r>
            <a:r>
              <a:rPr lang="en-US" dirty="0" err="1" smtClean="0">
                <a:latin typeface="Arial Mon" pitchFamily="34" charset="0"/>
              </a:rPr>
              <a:t>àæèëëàãààíä</a:t>
            </a:r>
            <a:r>
              <a:rPr lang="en-US" dirty="0" smtClean="0">
                <a:latin typeface="Arial Mon" pitchFamily="34" charset="0"/>
              </a:rPr>
              <a:t> </a:t>
            </a:r>
            <a:r>
              <a:rPr lang="en-US" dirty="0" err="1" smtClean="0">
                <a:latin typeface="Arial Mon" pitchFamily="34" charset="0"/>
              </a:rPr>
              <a:t>õÿíàëò</a:t>
            </a:r>
            <a:r>
              <a:rPr lang="en-US" dirty="0" smtClean="0">
                <a:latin typeface="Arial Mon" pitchFamily="34" charset="0"/>
              </a:rPr>
              <a:t> </a:t>
            </a:r>
            <a:r>
              <a:rPr lang="en-US" dirty="0" err="1" smtClean="0">
                <a:latin typeface="Arial Mon" pitchFamily="34" charset="0"/>
              </a:rPr>
              <a:t>òàâèõ</a:t>
            </a:r>
            <a:r>
              <a:rPr lang="en-US" dirty="0" smtClean="0">
                <a:latin typeface="Arial Mon" pitchFamily="34" charset="0"/>
              </a:rPr>
              <a:t> </a:t>
            </a:r>
            <a:r>
              <a:rPr lang="en-US" dirty="0" err="1" smtClean="0">
                <a:latin typeface="Arial Mon" pitchFamily="34" charset="0"/>
              </a:rPr>
              <a:t>çàìààð</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á¿ð</a:t>
            </a:r>
            <a:r>
              <a:rPr lang="en-US" dirty="0" smtClean="0">
                <a:latin typeface="Arial Mon" pitchFamily="34" charset="0"/>
              </a:rPr>
              <a:t> </a:t>
            </a:r>
            <a:r>
              <a:rPr lang="en-US" dirty="0" err="1" smtClean="0">
                <a:latin typeface="Arial Mon" pitchFamily="34" charset="0"/>
              </a:rPr>
              <a:t>öàã</a:t>
            </a:r>
            <a:r>
              <a:rPr lang="en-US" dirty="0" smtClean="0">
                <a:latin typeface="Arial Mon" pitchFamily="34" charset="0"/>
              </a:rPr>
              <a:t> </a:t>
            </a:r>
            <a:r>
              <a:rPr lang="en-US" dirty="0" err="1" smtClean="0">
                <a:latin typeface="Arial Mon" pitchFamily="34" charset="0"/>
              </a:rPr>
              <a:t>õóãàöààíäàà</a:t>
            </a:r>
            <a:r>
              <a:rPr lang="en-US" dirty="0" smtClean="0">
                <a:latin typeface="Arial Mon" pitchFamily="34" charset="0"/>
              </a:rPr>
              <a:t> </a:t>
            </a:r>
            <a:r>
              <a:rPr lang="en-US" dirty="0" err="1" smtClean="0">
                <a:latin typeface="Arial Mon" pitchFamily="34" charset="0"/>
              </a:rPr>
              <a:t>òºëºãäºõ</a:t>
            </a:r>
            <a:r>
              <a:rPr lang="en-US" dirty="0" smtClean="0">
                <a:latin typeface="Arial Mon" pitchFamily="34" charset="0"/>
              </a:rPr>
              <a:t> </a:t>
            </a:r>
            <a:r>
              <a:rPr lang="en-US" dirty="0" err="1" smtClean="0">
                <a:latin typeface="Arial Mon" pitchFamily="34" charset="0"/>
              </a:rPr>
              <a:t>áîëîìæòîé</a:t>
            </a:r>
            <a:r>
              <a:rPr lang="en-US" dirty="0" smtClean="0">
                <a:latin typeface="Arial Mon" pitchFamily="34" charset="0"/>
              </a:rPr>
              <a:t> </a:t>
            </a:r>
            <a:r>
              <a:rPr lang="en-US" dirty="0" err="1" smtClean="0">
                <a:latin typeface="Arial Mon" pitchFamily="34" charset="0"/>
              </a:rPr>
              <a:t>áàéõ</a:t>
            </a:r>
            <a:r>
              <a:rPr lang="en-US" dirty="0" smtClean="0">
                <a:latin typeface="Arial Mon" pitchFamily="34" charset="0"/>
              </a:rPr>
              <a:t>.</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85728"/>
            <a:ext cx="7772400" cy="1143000"/>
          </a:xfrm>
        </p:spPr>
        <p:txBody>
          <a:bodyPr>
            <a:normAutofit fontScale="90000"/>
          </a:bodyPr>
          <a:lstStyle/>
          <a:p>
            <a:r>
              <a:rPr lang="en-US" b="1" dirty="0" smtClean="0">
                <a:latin typeface="Arial Mon" pitchFamily="34" charset="0"/>
              </a:rPr>
              <a:t>4.1.9 </a:t>
            </a:r>
            <a:r>
              <a:rPr lang="en-US" b="1" dirty="0" err="1" smtClean="0">
                <a:latin typeface="Arial Mon" pitchFamily="34" charset="0"/>
              </a:rPr>
              <a:t>Çýýëèéí</a:t>
            </a:r>
            <a:r>
              <a:rPr lang="en-US" b="1" dirty="0" smtClean="0">
                <a:latin typeface="Arial Mon" pitchFamily="34" charset="0"/>
              </a:rPr>
              <a:t> </a:t>
            </a:r>
            <a:r>
              <a:rPr lang="en-US" b="1" dirty="0" err="1" smtClean="0">
                <a:latin typeface="Arial Mon" pitchFamily="34" charset="0"/>
              </a:rPr>
              <a:t>ãýðýýíèé</a:t>
            </a:r>
            <a:r>
              <a:rPr lang="en-US" b="1" dirty="0" smtClean="0">
                <a:latin typeface="Arial Mon" pitchFamily="34" charset="0"/>
              </a:rPr>
              <a:t> </a:t>
            </a:r>
            <a:r>
              <a:rPr lang="en-US" b="1" dirty="0" err="1" smtClean="0">
                <a:latin typeface="Arial Mon" pitchFamily="34" charset="0"/>
              </a:rPr>
              <a:t>íºõöºë</a:t>
            </a:r>
            <a:endParaRPr lang="en-US" dirty="0">
              <a:latin typeface="Arial Mon" pitchFamily="34" charset="0"/>
            </a:endParaRPr>
          </a:p>
        </p:txBody>
      </p:sp>
      <p:sp>
        <p:nvSpPr>
          <p:cNvPr id="3" name="Content Placeholder 2"/>
          <p:cNvSpPr>
            <a:spLocks noGrp="1"/>
          </p:cNvSpPr>
          <p:nvPr>
            <p:ph sz="quarter" idx="1"/>
          </p:nvPr>
        </p:nvSpPr>
        <p:spPr>
          <a:xfrm>
            <a:off x="285720" y="1447800"/>
            <a:ext cx="8643998" cy="4572000"/>
          </a:xfrm>
        </p:spPr>
        <p:txBody>
          <a:bodyPr>
            <a:normAutofit fontScale="92500"/>
          </a:bodyPr>
          <a:lstStyle/>
          <a:p>
            <a:pPr algn="just">
              <a:buNone/>
            </a:pP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ãýðýýíä</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õýìæýý</a:t>
            </a:r>
            <a:r>
              <a:rPr lang="en-US" dirty="0" smtClean="0">
                <a:latin typeface="Arial Mon" pitchFamily="34" charset="0"/>
              </a:rPr>
              <a:t> </a:t>
            </a:r>
            <a:r>
              <a:rPr lang="en-US" dirty="0" err="1" smtClean="0">
                <a:latin typeface="Arial Mon" pitchFamily="34" charset="0"/>
              </a:rPr>
              <a:t>õ¿ãàöàà</a:t>
            </a:r>
            <a:r>
              <a:rPr lang="en-US" dirty="0" smtClean="0">
                <a:latin typeface="Arial Mon" pitchFamily="34" charset="0"/>
              </a:rPr>
              <a:t> õ¿¿ </a:t>
            </a:r>
            <a:r>
              <a:rPr lang="en-US" dirty="0" err="1" smtClean="0">
                <a:latin typeface="Arial Mon" pitchFamily="34" charset="0"/>
              </a:rPr>
              <a:t>øèìòãýë</a:t>
            </a:r>
            <a:r>
              <a:rPr lang="en-US" dirty="0" smtClean="0">
                <a:latin typeface="Arial Mon" pitchFamily="34" charset="0"/>
              </a:rPr>
              <a:t> </a:t>
            </a:r>
            <a:r>
              <a:rPr lang="en-US" dirty="0" err="1" smtClean="0">
                <a:latin typeface="Arial Mon" pitchFamily="34" charset="0"/>
              </a:rPr>
              <a:t>íºõöºë</a:t>
            </a:r>
            <a:r>
              <a:rPr lang="en-US" dirty="0" smtClean="0">
                <a:latin typeface="Arial Mon" pitchFamily="34" charset="0"/>
              </a:rPr>
              <a:t> </a:t>
            </a:r>
            <a:r>
              <a:rPr lang="en-US" dirty="0" err="1" smtClean="0">
                <a:latin typeface="Arial Mon" pitchFamily="34" charset="0"/>
              </a:rPr>
              <a:t>áàðüöàà</a:t>
            </a:r>
            <a:r>
              <a:rPr lang="en-US" dirty="0" smtClean="0">
                <a:latin typeface="Arial Mon" pitchFamily="34" charset="0"/>
              </a:rPr>
              <a:t> </a:t>
            </a:r>
            <a:r>
              <a:rPr lang="en-US" dirty="0" err="1" smtClean="0">
                <a:latin typeface="Arial Mon" pitchFamily="34" charset="0"/>
              </a:rPr>
              <a:t>áîëîí</a:t>
            </a:r>
            <a:r>
              <a:rPr lang="en-US" dirty="0" smtClean="0">
                <a:latin typeface="Arial Mon" pitchFamily="34" charset="0"/>
              </a:rPr>
              <a:t> 2 </a:t>
            </a:r>
            <a:r>
              <a:rPr lang="en-US" dirty="0" err="1" smtClean="0">
                <a:latin typeface="Arial Mon" pitchFamily="34" charset="0"/>
              </a:rPr>
              <a:t>òàëûí</a:t>
            </a:r>
            <a:r>
              <a:rPr lang="en-US" dirty="0" smtClean="0">
                <a:latin typeface="Arial Mon" pitchFamily="34" charset="0"/>
              </a:rPr>
              <a:t> </a:t>
            </a:r>
            <a:r>
              <a:rPr lang="en-US" dirty="0" err="1" smtClean="0">
                <a:latin typeface="Arial Mon" pitchFamily="34" charset="0"/>
              </a:rPr>
              <a:t>ýðõ</a:t>
            </a:r>
            <a:r>
              <a:rPr lang="en-US" dirty="0" smtClean="0">
                <a:latin typeface="Arial Mon" pitchFamily="34" charset="0"/>
              </a:rPr>
              <a:t> ¿¿</a:t>
            </a:r>
            <a:r>
              <a:rPr lang="en-US" dirty="0" err="1" smtClean="0">
                <a:latin typeface="Arial Mon" pitchFamily="34" charset="0"/>
              </a:rPr>
              <a:t>ðãèéã</a:t>
            </a:r>
            <a:r>
              <a:rPr lang="en-US" dirty="0" smtClean="0">
                <a:latin typeface="Arial Mon" pitchFamily="34" charset="0"/>
              </a:rPr>
              <a:t> </a:t>
            </a:r>
            <a:r>
              <a:rPr lang="en-US" dirty="0" err="1" smtClean="0">
                <a:latin typeface="Arial Mon" pitchFamily="34" charset="0"/>
              </a:rPr>
              <a:t>òîäîðõîé</a:t>
            </a:r>
            <a:r>
              <a:rPr lang="en-US" dirty="0" smtClean="0">
                <a:latin typeface="Arial Mon" pitchFamily="34" charset="0"/>
              </a:rPr>
              <a:t> </a:t>
            </a:r>
            <a:r>
              <a:rPr lang="en-US" dirty="0" err="1" smtClean="0">
                <a:latin typeface="Arial Mon" pitchFamily="34" charset="0"/>
              </a:rPr>
              <a:t>òóñãàñàí</a:t>
            </a:r>
            <a:r>
              <a:rPr lang="en-US" dirty="0" smtClean="0">
                <a:latin typeface="Arial Mon" pitchFamily="34" charset="0"/>
              </a:rPr>
              <a:t> </a:t>
            </a:r>
            <a:r>
              <a:rPr lang="en-US" dirty="0" err="1" smtClean="0">
                <a:latin typeface="Arial Mon" pitchFamily="34" charset="0"/>
              </a:rPr>
              <a:t>áàéäàã</a:t>
            </a:r>
            <a:r>
              <a:rPr lang="en-US" dirty="0" smtClean="0">
                <a:latin typeface="Arial Mon" pitchFamily="34" charset="0"/>
              </a:rPr>
              <a:t>.</a:t>
            </a:r>
          </a:p>
          <a:p>
            <a:pPr lvl="0" algn="just"/>
            <a:r>
              <a:rPr lang="en-US" dirty="0" err="1" smtClean="0">
                <a:latin typeface="Arial Mon" pitchFamily="34" charset="0"/>
              </a:rPr>
              <a:t>Çýýëäýã÷èéí</a:t>
            </a:r>
            <a:r>
              <a:rPr lang="en-US" dirty="0" smtClean="0">
                <a:latin typeface="Arial Mon" pitchFamily="34" charset="0"/>
              </a:rPr>
              <a:t> ¿</a:t>
            </a:r>
            <a:r>
              <a:rPr lang="en-US" dirty="0" err="1" smtClean="0">
                <a:latin typeface="Arial Mon" pitchFamily="34" charset="0"/>
              </a:rPr>
              <a:t>éë</a:t>
            </a:r>
            <a:r>
              <a:rPr lang="en-US" dirty="0" smtClean="0">
                <a:latin typeface="Arial Mon" pitchFamily="34" charset="0"/>
              </a:rPr>
              <a:t> </a:t>
            </a:r>
            <a:r>
              <a:rPr lang="en-US" dirty="0" err="1" smtClean="0">
                <a:latin typeface="Arial Mon" pitchFamily="34" charset="0"/>
              </a:rPr>
              <a:t>àæèëëàãààíä</a:t>
            </a:r>
            <a:r>
              <a:rPr lang="en-US" dirty="0" smtClean="0">
                <a:latin typeface="Arial Mon" pitchFamily="34" charset="0"/>
              </a:rPr>
              <a:t> </a:t>
            </a:r>
            <a:r>
              <a:rPr lang="en-US" dirty="0" err="1" smtClean="0">
                <a:latin typeface="Arial Mon" pitchFamily="34" charset="0"/>
              </a:rPr>
              <a:t>òîìîîõîí</a:t>
            </a:r>
            <a:r>
              <a:rPr lang="en-US" dirty="0" smtClean="0">
                <a:latin typeface="Arial Mon" pitchFamily="34" charset="0"/>
              </a:rPr>
              <a:t> </a:t>
            </a:r>
            <a:r>
              <a:rPr lang="en-US" dirty="0" err="1" smtClean="0">
                <a:latin typeface="Arial Mon" pitchFamily="34" charset="0"/>
              </a:rPr>
              <a:t>ñºðºã</a:t>
            </a:r>
            <a:r>
              <a:rPr lang="en-US" dirty="0" smtClean="0">
                <a:latin typeface="Arial Mon" pitchFamily="34" charset="0"/>
              </a:rPr>
              <a:t> ºº</a:t>
            </a:r>
            <a:r>
              <a:rPr lang="en-US" dirty="0" err="1" smtClean="0">
                <a:latin typeface="Arial Mon" pitchFamily="34" charset="0"/>
              </a:rPr>
              <a:t>ð÷ëºëò</a:t>
            </a:r>
            <a:r>
              <a:rPr lang="en-US" dirty="0" smtClean="0">
                <a:latin typeface="Arial Mon" pitchFamily="34" charset="0"/>
              </a:rPr>
              <a:t> </a:t>
            </a:r>
            <a:r>
              <a:rPr lang="en-US" dirty="0" err="1" smtClean="0">
                <a:latin typeface="Arial Mon" pitchFamily="34" charset="0"/>
              </a:rPr>
              <a:t>ãàðñàí</a:t>
            </a:r>
            <a:r>
              <a:rPr lang="en-US" dirty="0" smtClean="0">
                <a:latin typeface="Arial Mon" pitchFamily="34" charset="0"/>
              </a:rPr>
              <a:t> </a:t>
            </a:r>
            <a:r>
              <a:rPr lang="en-US" dirty="0" err="1" smtClean="0">
                <a:latin typeface="Arial Mon" pitchFamily="34" charset="0"/>
              </a:rPr>
              <a:t>òîõèîëäîëä</a:t>
            </a:r>
            <a:r>
              <a:rPr lang="en-US" dirty="0" smtClean="0">
                <a:latin typeface="Arial Mon" pitchFamily="34" charset="0"/>
              </a:rPr>
              <a:t> </a:t>
            </a:r>
            <a:r>
              <a:rPr lang="en-US" dirty="0" err="1" smtClean="0">
                <a:latin typeface="Arial Mon" pitchFamily="34" charset="0"/>
              </a:rPr>
              <a:t>áàíê</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òºëºõ</a:t>
            </a:r>
            <a:r>
              <a:rPr lang="en-US" dirty="0" smtClean="0">
                <a:latin typeface="Arial Mon" pitchFamily="34" charset="0"/>
              </a:rPr>
              <a:t> </a:t>
            </a:r>
            <a:r>
              <a:rPr lang="en-US" dirty="0" err="1" smtClean="0">
                <a:latin typeface="Arial Mon" pitchFamily="34" charset="0"/>
              </a:rPr>
              <a:t>õóãàöàà</a:t>
            </a:r>
            <a:r>
              <a:rPr lang="en-US" dirty="0" smtClean="0">
                <a:latin typeface="Arial Mon" pitchFamily="34" charset="0"/>
              </a:rPr>
              <a:t> </a:t>
            </a:r>
            <a:r>
              <a:rPr lang="en-US" dirty="0" err="1" smtClean="0">
                <a:latin typeface="Arial Mon" pitchFamily="34" charset="0"/>
              </a:rPr>
              <a:t>áîëîõîîñ</a:t>
            </a:r>
            <a:r>
              <a:rPr lang="en-US" dirty="0" smtClean="0">
                <a:latin typeface="Arial Mon" pitchFamily="34" charset="0"/>
              </a:rPr>
              <a:t> º</a:t>
            </a:r>
            <a:r>
              <a:rPr lang="en-US" dirty="0" err="1" smtClean="0">
                <a:latin typeface="Arial Mon" pitchFamily="34" charset="0"/>
              </a:rPr>
              <a:t>ìí</a:t>
            </a:r>
            <a:r>
              <a:rPr lang="en-US" dirty="0" smtClean="0">
                <a:latin typeface="Arial Mon" pitchFamily="34" charset="0"/>
              </a:rPr>
              <a:t>º </a:t>
            </a:r>
            <a:r>
              <a:rPr lang="en-US" dirty="0" err="1" smtClean="0">
                <a:latin typeface="Arial Mon" pitchFamily="34" charset="0"/>
              </a:rPr>
              <a:t>çýýëýý</a:t>
            </a:r>
            <a:r>
              <a:rPr lang="en-US" dirty="0" smtClean="0">
                <a:latin typeface="Arial Mon" pitchFamily="34" charset="0"/>
              </a:rPr>
              <a:t> </a:t>
            </a:r>
            <a:r>
              <a:rPr lang="en-US" dirty="0" err="1" smtClean="0">
                <a:latin typeface="Arial Mon" pitchFamily="34" charset="0"/>
              </a:rPr>
              <a:t>ýðã</a:t>
            </a:r>
            <a:r>
              <a:rPr lang="en-US" dirty="0" smtClean="0">
                <a:latin typeface="Arial Mon" pitchFamily="34" charset="0"/>
              </a:rPr>
              <a:t>¿¿</a:t>
            </a:r>
            <a:r>
              <a:rPr lang="en-US" dirty="0" err="1" smtClean="0">
                <a:latin typeface="Arial Mon" pitchFamily="34" charset="0"/>
              </a:rPr>
              <a:t>ëýí</a:t>
            </a:r>
            <a:r>
              <a:rPr lang="en-US" dirty="0" smtClean="0">
                <a:latin typeface="Arial Mon" pitchFamily="34" charset="0"/>
              </a:rPr>
              <a:t> </a:t>
            </a:r>
            <a:r>
              <a:rPr lang="en-US" dirty="0" err="1" smtClean="0">
                <a:latin typeface="Arial Mon" pitchFamily="34" charset="0"/>
              </a:rPr>
              <a:t>òºëºõèéã</a:t>
            </a:r>
            <a:r>
              <a:rPr lang="en-US" dirty="0" smtClean="0">
                <a:latin typeface="Arial Mon" pitchFamily="34" charset="0"/>
              </a:rPr>
              <a:t> </a:t>
            </a:r>
            <a:r>
              <a:rPr lang="en-US" dirty="0" err="1" smtClean="0">
                <a:latin typeface="Arial Mon" pitchFamily="34" charset="0"/>
              </a:rPr>
              <a:t>øààðäàõ</a:t>
            </a:r>
            <a:r>
              <a:rPr lang="en-US" dirty="0" smtClean="0">
                <a:latin typeface="Arial Mon" pitchFamily="34" charset="0"/>
              </a:rPr>
              <a:t> </a:t>
            </a:r>
            <a:r>
              <a:rPr lang="en-US" dirty="0" err="1" smtClean="0">
                <a:latin typeface="Arial Mon" pitchFamily="34" charset="0"/>
              </a:rPr>
              <a:t>ýðõòýé</a:t>
            </a:r>
            <a:r>
              <a:rPr lang="en-US" dirty="0" smtClean="0">
                <a:latin typeface="Arial Mon" pitchFamily="34" charset="0"/>
              </a:rPr>
              <a:t>.</a:t>
            </a:r>
          </a:p>
          <a:p>
            <a:pPr lvl="0" algn="just"/>
            <a:r>
              <a:rPr lang="en-US" dirty="0" err="1" smtClean="0">
                <a:latin typeface="Arial Mon" pitchFamily="34" charset="0"/>
              </a:rPr>
              <a:t>Çýýëèéí</a:t>
            </a:r>
            <a:r>
              <a:rPr lang="en-US" dirty="0" smtClean="0">
                <a:latin typeface="Arial Mon" pitchFamily="34" charset="0"/>
              </a:rPr>
              <a:t> õ¿¿ </a:t>
            </a:r>
            <a:r>
              <a:rPr lang="en-US" dirty="0" err="1" smtClean="0">
                <a:latin typeface="Arial Mon" pitchFamily="34" charset="0"/>
              </a:rPr>
              <a:t>íü</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ýðãýí</a:t>
            </a:r>
            <a:r>
              <a:rPr lang="en-US" dirty="0" smtClean="0">
                <a:latin typeface="Arial Mon" pitchFamily="34" charset="0"/>
              </a:rPr>
              <a:t> </a:t>
            </a:r>
            <a:r>
              <a:rPr lang="en-US" dirty="0" err="1" smtClean="0">
                <a:latin typeface="Arial Mon" pitchFamily="34" charset="0"/>
              </a:rPr>
              <a:t>òºëºãäºõ</a:t>
            </a:r>
            <a:r>
              <a:rPr lang="en-US" dirty="0" smtClean="0">
                <a:latin typeface="Arial Mon" pitchFamily="34" charset="0"/>
              </a:rPr>
              <a:t> </a:t>
            </a:r>
            <a:r>
              <a:rPr lang="en-US" dirty="0" err="1" smtClean="0">
                <a:latin typeface="Arial Mon" pitchFamily="34" charset="0"/>
              </a:rPr>
              <a:t>õ¿ðòýë</a:t>
            </a:r>
            <a:r>
              <a:rPr lang="en-US" dirty="0" smtClean="0">
                <a:latin typeface="Arial Mon" pitchFamily="34" charset="0"/>
              </a:rPr>
              <a:t> </a:t>
            </a:r>
            <a:r>
              <a:rPr lang="en-US" dirty="0" err="1" smtClean="0">
                <a:latin typeface="Arial Mon" pitchFamily="34" charset="0"/>
              </a:rPr>
              <a:t>õóãàöààíä</a:t>
            </a:r>
            <a:r>
              <a:rPr lang="en-US" dirty="0" smtClean="0">
                <a:latin typeface="Arial Mon" pitchFamily="34" charset="0"/>
              </a:rPr>
              <a:t> </a:t>
            </a:r>
            <a:r>
              <a:rPr lang="en-US" dirty="0" err="1" smtClean="0">
                <a:latin typeface="Arial Mon" pitchFamily="34" charset="0"/>
              </a:rPr>
              <a:t>áàíêíû</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íýëãýýíä</a:t>
            </a:r>
            <a:r>
              <a:rPr lang="en-US" dirty="0" smtClean="0">
                <a:latin typeface="Arial Mon" pitchFamily="34" charset="0"/>
              </a:rPr>
              <a:t> ºº</a:t>
            </a:r>
            <a:r>
              <a:rPr lang="en-US" dirty="0" err="1" smtClean="0">
                <a:latin typeface="Arial Mon" pitchFamily="34" charset="0"/>
              </a:rPr>
              <a:t>ð÷ëºëò</a:t>
            </a:r>
            <a:r>
              <a:rPr lang="en-US" dirty="0" smtClean="0">
                <a:latin typeface="Arial Mon" pitchFamily="34" charset="0"/>
              </a:rPr>
              <a:t> </a:t>
            </a:r>
            <a:r>
              <a:rPr lang="en-US" dirty="0" err="1" smtClean="0">
                <a:latin typeface="Arial Mon" pitchFamily="34" charset="0"/>
              </a:rPr>
              <a:t>îðñîí</a:t>
            </a:r>
            <a:r>
              <a:rPr lang="en-US" dirty="0" smtClean="0">
                <a:latin typeface="Arial Mon" pitchFamily="34" charset="0"/>
              </a:rPr>
              <a:t> </a:t>
            </a:r>
            <a:r>
              <a:rPr lang="en-US" dirty="0" err="1" smtClean="0">
                <a:latin typeface="Arial Mon" pitchFamily="34" charset="0"/>
              </a:rPr>
              <a:t>ýñýõýýñ</a:t>
            </a:r>
            <a:r>
              <a:rPr lang="en-US" dirty="0" smtClean="0">
                <a:latin typeface="Arial Mon" pitchFamily="34" charset="0"/>
              </a:rPr>
              <a:t> ¿ë </a:t>
            </a:r>
            <a:r>
              <a:rPr lang="en-US" dirty="0" err="1" smtClean="0">
                <a:latin typeface="Arial Mon" pitchFamily="34" charset="0"/>
              </a:rPr>
              <a:t>õàìààðàí</a:t>
            </a:r>
            <a:r>
              <a:rPr lang="en-US" dirty="0" smtClean="0">
                <a:latin typeface="Arial Mon" pitchFamily="34" charset="0"/>
              </a:rPr>
              <a:t> </a:t>
            </a:r>
            <a:r>
              <a:rPr lang="en-US" dirty="0" err="1" smtClean="0">
                <a:latin typeface="Arial Mon" pitchFamily="34" charset="0"/>
              </a:rPr>
              <a:t>òîãòìîë</a:t>
            </a:r>
            <a:r>
              <a:rPr lang="en-US" dirty="0" smtClean="0">
                <a:latin typeface="Arial Mon" pitchFamily="34" charset="0"/>
              </a:rPr>
              <a:t> </a:t>
            </a:r>
            <a:r>
              <a:rPr lang="en-US" dirty="0" err="1" smtClean="0">
                <a:latin typeface="Arial Mon" pitchFamily="34" charset="0"/>
              </a:rPr>
              <a:t>áàéíà</a:t>
            </a:r>
            <a:r>
              <a:rPr lang="en-US" dirty="0" smtClean="0">
                <a:latin typeface="Arial Mon" pitchFamily="34" charset="0"/>
              </a:rPr>
              <a:t>.</a:t>
            </a:r>
          </a:p>
          <a:p>
            <a:pPr algn="just"/>
            <a:r>
              <a:rPr lang="en-US" dirty="0" err="1" smtClean="0">
                <a:latin typeface="Arial Mon" pitchFamily="34" charset="0"/>
              </a:rPr>
              <a:t>Çýýëèéí</a:t>
            </a:r>
            <a:r>
              <a:rPr lang="en-US" dirty="0" smtClean="0">
                <a:latin typeface="Arial Mon" pitchFamily="34" charset="0"/>
              </a:rPr>
              <a:t> õ¿¿ã “</a:t>
            </a:r>
            <a:r>
              <a:rPr lang="en-US" dirty="0" err="1" smtClean="0">
                <a:latin typeface="Arial Mon" pitchFamily="34" charset="0"/>
              </a:rPr>
              <a:t>áóóðóóëàõ</a:t>
            </a:r>
            <a:r>
              <a:rPr lang="en-US" dirty="0" smtClean="0">
                <a:latin typeface="Arial Mon" pitchFamily="34" charset="0"/>
              </a:rPr>
              <a:t>  ¿</a:t>
            </a:r>
            <a:r>
              <a:rPr lang="en-US" dirty="0" err="1" smtClean="0">
                <a:latin typeface="Arial Mon" pitchFamily="34" charset="0"/>
              </a:rPr>
              <a:t>ëäýãäýë</a:t>
            </a:r>
            <a:r>
              <a:rPr lang="en-US" dirty="0" smtClean="0">
                <a:latin typeface="Arial Mon" pitchFamily="34" charset="0"/>
              </a:rPr>
              <a:t>”-</a:t>
            </a:r>
            <a:r>
              <a:rPr lang="en-US" dirty="0" err="1" smtClean="0">
                <a:latin typeface="Arial Mon" pitchFamily="34" charset="0"/>
              </a:rPr>
              <a:t>èéã</a:t>
            </a:r>
            <a:r>
              <a:rPr lang="en-US" dirty="0" smtClean="0">
                <a:latin typeface="Arial Mon" pitchFamily="34" charset="0"/>
              </a:rPr>
              <a:t> ¿</a:t>
            </a:r>
            <a:r>
              <a:rPr lang="en-US" dirty="0" err="1" smtClean="0">
                <a:latin typeface="Arial Mon" pitchFamily="34" charset="0"/>
              </a:rPr>
              <a:t>íäñýí</a:t>
            </a:r>
            <a:r>
              <a:rPr lang="en-US" dirty="0" smtClean="0">
                <a:latin typeface="Arial Mon" pitchFamily="34" charset="0"/>
              </a:rPr>
              <a:t> </a:t>
            </a:r>
            <a:r>
              <a:rPr lang="en-US" dirty="0" err="1" smtClean="0">
                <a:latin typeface="Arial Mon" pitchFamily="34" charset="0"/>
              </a:rPr>
              <a:t>äýýð</a:t>
            </a:r>
            <a:r>
              <a:rPr lang="en-US" dirty="0" smtClean="0">
                <a:latin typeface="Arial Mon" pitchFamily="34" charset="0"/>
              </a:rPr>
              <a:t> </a:t>
            </a:r>
            <a:r>
              <a:rPr lang="en-US" dirty="0" err="1" smtClean="0">
                <a:latin typeface="Arial Mon" pitchFamily="34" charset="0"/>
              </a:rPr>
              <a:t>òîîöîæ</a:t>
            </a:r>
            <a:r>
              <a:rPr lang="en-US" dirty="0" smtClean="0">
                <a:latin typeface="Arial Mon" pitchFamily="34" charset="0"/>
              </a:rPr>
              <a:t> </a:t>
            </a:r>
            <a:r>
              <a:rPr lang="en-US" dirty="0" err="1" smtClean="0">
                <a:latin typeface="Arial Mon" pitchFamily="34" charset="0"/>
              </a:rPr>
              <a:t>ñóäàëíà</a:t>
            </a:r>
            <a:endParaRPr lang="en-US" dirty="0">
              <a:latin typeface="Arial Mon"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71472" y="3214686"/>
            <a:ext cx="8001056" cy="3086120"/>
          </a:xfrm>
        </p:spPr>
        <p:txBody>
          <a:bodyPr>
            <a:normAutofit lnSpcReduction="10000"/>
          </a:bodyPr>
          <a:lstStyle/>
          <a:p>
            <a:pPr algn="just"/>
            <a:r>
              <a:rPr lang="en-US" dirty="0" err="1" smtClean="0">
                <a:latin typeface="Arial Mon" pitchFamily="34" charset="0"/>
              </a:rPr>
              <a:t>Çýýëäýã÷èéí</a:t>
            </a:r>
            <a:r>
              <a:rPr lang="en-US" dirty="0" smtClean="0">
                <a:latin typeface="Arial Mon" pitchFamily="34" charset="0"/>
              </a:rPr>
              <a:t> </a:t>
            </a:r>
            <a:r>
              <a:rPr lang="en-US" dirty="0" err="1" smtClean="0">
                <a:latin typeface="Arial Mon" pitchFamily="34" charset="0"/>
              </a:rPr>
              <a:t>õóâèéí</a:t>
            </a:r>
            <a:r>
              <a:rPr lang="en-US" dirty="0" smtClean="0">
                <a:latin typeface="Arial Mon" pitchFamily="34" charset="0"/>
              </a:rPr>
              <a:t> </a:t>
            </a:r>
            <a:r>
              <a:rPr lang="en-US" dirty="0" err="1" smtClean="0">
                <a:latin typeface="Arial Mon" pitchFamily="34" charset="0"/>
              </a:rPr>
              <a:t>õýðãèéã</a:t>
            </a:r>
            <a:r>
              <a:rPr lang="en-US" dirty="0" smtClean="0">
                <a:latin typeface="Arial Mon" pitchFamily="34" charset="0"/>
              </a:rPr>
              <a:t> </a:t>
            </a:r>
            <a:r>
              <a:rPr lang="en-US" dirty="0" err="1" smtClean="0">
                <a:latin typeface="Arial Mon" pitchFamily="34" charset="0"/>
              </a:rPr>
              <a:t>òóõàéí</a:t>
            </a:r>
            <a:r>
              <a:rPr lang="en-US" dirty="0" smtClean="0">
                <a:latin typeface="Arial Mon" pitchFamily="34" charset="0"/>
              </a:rPr>
              <a:t> </a:t>
            </a:r>
            <a:r>
              <a:rPr lang="en-US" dirty="0" err="1" smtClean="0">
                <a:latin typeface="Arial Mon" pitchFamily="34" charset="0"/>
              </a:rPr>
              <a:t>çýýëèéã</a:t>
            </a:r>
            <a:r>
              <a:rPr lang="en-US" dirty="0" smtClean="0">
                <a:latin typeface="Arial Mon" pitchFamily="34" charset="0"/>
              </a:rPr>
              <a:t> </a:t>
            </a:r>
            <a:r>
              <a:rPr lang="en-US" dirty="0" err="1" smtClean="0">
                <a:latin typeface="Arial Mon" pitchFamily="34" charset="0"/>
              </a:rPr>
              <a:t>ñóäàëæ</a:t>
            </a:r>
            <a:r>
              <a:rPr lang="en-US" dirty="0" smtClean="0">
                <a:latin typeface="Arial Mon" pitchFamily="34" charset="0"/>
              </a:rPr>
              <a:t> </a:t>
            </a:r>
            <a:r>
              <a:rPr lang="en-US" dirty="0" err="1" smtClean="0">
                <a:latin typeface="Arial Mon" pitchFamily="34" charset="0"/>
              </a:rPr>
              <a:t>áóé</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ýäèéí</a:t>
            </a:r>
            <a:r>
              <a:rPr lang="en-US" dirty="0" smtClean="0">
                <a:latin typeface="Arial Mon" pitchFamily="34" charset="0"/>
              </a:rPr>
              <a:t> </a:t>
            </a:r>
            <a:r>
              <a:rPr lang="en-US" dirty="0" err="1" smtClean="0">
                <a:latin typeface="Arial Mon" pitchFamily="34" charset="0"/>
              </a:rPr>
              <a:t>çàñàã</a:t>
            </a:r>
            <a:r>
              <a:rPr lang="en-US" dirty="0" smtClean="0">
                <a:latin typeface="Arial Mon" pitchFamily="34" charset="0"/>
              </a:rPr>
              <a:t>÷ </a:t>
            </a:r>
            <a:r>
              <a:rPr lang="en-US" dirty="0" err="1" smtClean="0">
                <a:latin typeface="Arial Mon" pitchFamily="34" charset="0"/>
              </a:rPr>
              <a:t>íýýíýâ</a:t>
            </a:r>
            <a:r>
              <a:rPr lang="en-US" dirty="0" smtClean="0">
                <a:latin typeface="Arial Mon" pitchFamily="34" charset="0"/>
              </a:rPr>
              <a:t> </a:t>
            </a:r>
            <a:r>
              <a:rPr lang="en-US" dirty="0" err="1" smtClean="0">
                <a:latin typeface="Arial Mon" pitchFamily="34" charset="0"/>
              </a:rPr>
              <a:t>çýýë</a:t>
            </a:r>
            <a:r>
              <a:rPr lang="en-US" dirty="0" smtClean="0">
                <a:latin typeface="Arial Mon" pitchFamily="34" charset="0"/>
              </a:rPr>
              <a:t> </a:t>
            </a:r>
            <a:r>
              <a:rPr lang="en-US" dirty="0" err="1" smtClean="0">
                <a:latin typeface="Arial Mon" pitchFamily="34" charset="0"/>
              </a:rPr>
              <a:t>îëãîñîí</a:t>
            </a:r>
            <a:r>
              <a:rPr lang="en-US" dirty="0" smtClean="0">
                <a:latin typeface="Arial Mon" pitchFamily="34" charset="0"/>
              </a:rPr>
              <a:t> “</a:t>
            </a:r>
            <a:r>
              <a:rPr lang="en-US" dirty="0" err="1" smtClean="0">
                <a:latin typeface="Arial Mon" pitchFamily="34" charset="0"/>
              </a:rPr>
              <a:t>òàòãàëçñàí</a:t>
            </a:r>
            <a:r>
              <a:rPr lang="en-US" dirty="0" smtClean="0">
                <a:latin typeface="Arial Mon" pitchFamily="34" charset="0"/>
              </a:rPr>
              <a:t>”  </a:t>
            </a:r>
            <a:r>
              <a:rPr lang="en-US" dirty="0" err="1" smtClean="0">
                <a:latin typeface="Arial Mon" pitchFamily="34" charset="0"/>
              </a:rPr>
              <a:t>õàðèëöàã÷èéí</a:t>
            </a:r>
            <a:r>
              <a:rPr lang="en-US" dirty="0" smtClean="0">
                <a:latin typeface="Arial Mon" pitchFamily="34" charset="0"/>
              </a:rPr>
              <a:t> </a:t>
            </a:r>
            <a:r>
              <a:rPr lang="en-US" dirty="0" err="1" smtClean="0">
                <a:latin typeface="Arial Mon" pitchFamily="34" charset="0"/>
              </a:rPr>
              <a:t>õóâèéí</a:t>
            </a:r>
            <a:r>
              <a:rPr lang="en-US" dirty="0" smtClean="0">
                <a:latin typeface="Arial Mon" pitchFamily="34" charset="0"/>
              </a:rPr>
              <a:t> </a:t>
            </a:r>
            <a:r>
              <a:rPr lang="en-US" dirty="0" err="1" smtClean="0">
                <a:latin typeface="Arial Mon" pitchFamily="34" charset="0"/>
              </a:rPr>
              <a:t>õýðãèéã</a:t>
            </a:r>
            <a:r>
              <a:rPr lang="en-US" dirty="0" smtClean="0">
                <a:latin typeface="Arial Mon" pitchFamily="34" charset="0"/>
              </a:rPr>
              <a:t> </a:t>
            </a:r>
            <a:r>
              <a:rPr lang="en-US" dirty="0" err="1" smtClean="0">
                <a:latin typeface="Arial Mon" pitchFamily="34" charset="0"/>
              </a:rPr>
              <a:t>áàðèìò</a:t>
            </a:r>
            <a:r>
              <a:rPr lang="en-US" dirty="0" smtClean="0">
                <a:latin typeface="Arial Mon" pitchFamily="34" charset="0"/>
              </a:rPr>
              <a:t> </a:t>
            </a:r>
            <a:r>
              <a:rPr lang="en-US" dirty="0" err="1" smtClean="0">
                <a:latin typeface="Arial Mon" pitchFamily="34" charset="0"/>
              </a:rPr>
              <a:t>áè÷èã</a:t>
            </a:r>
            <a:r>
              <a:rPr lang="en-US" dirty="0" smtClean="0">
                <a:latin typeface="Arial Mon" pitchFamily="34" charset="0"/>
              </a:rPr>
              <a:t> </a:t>
            </a:r>
            <a:r>
              <a:rPr lang="en-US" dirty="0" err="1" smtClean="0">
                <a:latin typeface="Arial Mon" pitchFamily="34" charset="0"/>
              </a:rPr>
              <a:t>õàäãàëàõ</a:t>
            </a:r>
            <a:r>
              <a:rPr lang="en-US" dirty="0" smtClean="0">
                <a:latin typeface="Arial Mon" pitchFamily="34" charset="0"/>
              </a:rPr>
              <a:t> </a:t>
            </a:r>
            <a:r>
              <a:rPr lang="en-US" dirty="0" err="1" smtClean="0">
                <a:latin typeface="Arial Mon" pitchFamily="34" charset="0"/>
              </a:rPr>
              <a:t>íàéäâàðòàé</a:t>
            </a:r>
            <a:r>
              <a:rPr lang="en-US" dirty="0" smtClean="0">
                <a:latin typeface="Arial Mon" pitchFamily="34" charset="0"/>
              </a:rPr>
              <a:t> ø¿¿</a:t>
            </a:r>
            <a:r>
              <a:rPr lang="en-US" dirty="0" err="1" smtClean="0">
                <a:latin typeface="Arial Mon" pitchFamily="34" charset="0"/>
              </a:rPr>
              <a:t>ãýý</a:t>
            </a:r>
            <a:r>
              <a:rPr lang="en-US" dirty="0" smtClean="0">
                <a:latin typeface="Arial Mon" pitchFamily="34" charset="0"/>
              </a:rPr>
              <a:t> </a:t>
            </a:r>
            <a:r>
              <a:rPr lang="en-US" dirty="0" err="1" smtClean="0">
                <a:latin typeface="Arial Mon" pitchFamily="34" charset="0"/>
              </a:rPr>
              <a:t>ýñâýë</a:t>
            </a:r>
            <a:r>
              <a:rPr lang="en-US" dirty="0" smtClean="0">
                <a:latin typeface="Arial Mon" pitchFamily="34" charset="0"/>
              </a:rPr>
              <a:t> </a:t>
            </a:r>
            <a:r>
              <a:rPr lang="en-US" dirty="0" err="1" smtClean="0">
                <a:latin typeface="Arial Mon" pitchFamily="34" charset="0"/>
              </a:rPr>
              <a:t>ñåéôýíä</a:t>
            </a:r>
            <a:r>
              <a:rPr lang="en-US" dirty="0" smtClean="0">
                <a:latin typeface="Arial Mon" pitchFamily="34" charset="0"/>
              </a:rPr>
              <a:t> </a:t>
            </a:r>
            <a:r>
              <a:rPr lang="en-US" dirty="0" err="1" smtClean="0">
                <a:latin typeface="Arial Mon" pitchFamily="34" charset="0"/>
              </a:rPr>
              <a:t>õèéæ</a:t>
            </a:r>
            <a:r>
              <a:rPr lang="en-US" dirty="0" smtClean="0">
                <a:latin typeface="Arial Mon" pitchFamily="34" charset="0"/>
              </a:rPr>
              <a:t> </a:t>
            </a:r>
            <a:r>
              <a:rPr lang="en-US" dirty="0" err="1" smtClean="0">
                <a:latin typeface="Arial Mon" pitchFamily="34" charset="0"/>
              </a:rPr>
              <a:t>ò¿ëõ</a:t>
            </a:r>
            <a:r>
              <a:rPr lang="en-US" dirty="0" smtClean="0">
                <a:latin typeface="Arial Mon" pitchFamily="34" charset="0"/>
              </a:rPr>
              <a:t>¿¿</a:t>
            </a:r>
            <a:r>
              <a:rPr lang="en-US" dirty="0" err="1" smtClean="0">
                <a:latin typeface="Arial Mon" pitchFamily="34" charset="0"/>
              </a:rPr>
              <a:t>ðèéã</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àæèëòàí</a:t>
            </a:r>
            <a:r>
              <a:rPr lang="en-US" dirty="0" smtClean="0">
                <a:latin typeface="Arial Mon" pitchFamily="34" charset="0"/>
              </a:rPr>
              <a:t> </a:t>
            </a:r>
            <a:r>
              <a:rPr lang="en-US" dirty="0" err="1" smtClean="0">
                <a:latin typeface="Arial Mon" pitchFamily="34" charset="0"/>
              </a:rPr>
              <a:t>õàäãàëíà</a:t>
            </a:r>
            <a:r>
              <a:rPr lang="en-US" dirty="0" smtClean="0">
                <a:latin typeface="Arial Mon" pitchFamily="34" charset="0"/>
              </a:rPr>
              <a:t>. </a:t>
            </a:r>
            <a:r>
              <a:rPr lang="en-US" dirty="0" err="1" smtClean="0">
                <a:latin typeface="Arial Mon" pitchFamily="34" charset="0"/>
              </a:rPr>
              <a:t>Çýýëèéí</a:t>
            </a:r>
            <a:r>
              <a:rPr lang="en-US" dirty="0" smtClean="0">
                <a:latin typeface="Arial Mon" pitchFamily="34" charset="0"/>
              </a:rPr>
              <a:t> </a:t>
            </a:r>
            <a:r>
              <a:rPr lang="en-US" dirty="0" err="1" smtClean="0">
                <a:latin typeface="Arial Mon" pitchFamily="34" charset="0"/>
              </a:rPr>
              <a:t>àæèëòàí</a:t>
            </a:r>
            <a:r>
              <a:rPr lang="en-US" dirty="0" smtClean="0">
                <a:latin typeface="Arial Mon" pitchFamily="34" charset="0"/>
              </a:rPr>
              <a:t> ºº</a:t>
            </a:r>
            <a:r>
              <a:rPr lang="en-US" dirty="0" err="1" smtClean="0">
                <a:latin typeface="Arial Mon" pitchFamily="34" charset="0"/>
              </a:rPr>
              <a:t>ðèéí</a:t>
            </a:r>
            <a:r>
              <a:rPr lang="en-US" dirty="0" smtClean="0">
                <a:latin typeface="Arial Mon" pitchFamily="34" charset="0"/>
              </a:rPr>
              <a:t> </a:t>
            </a:r>
            <a:r>
              <a:rPr lang="en-US" dirty="0" err="1" smtClean="0">
                <a:latin typeface="Arial Mon" pitchFamily="34" charset="0"/>
              </a:rPr>
              <a:t>õàðèóöàæ</a:t>
            </a:r>
            <a:r>
              <a:rPr lang="en-US" dirty="0" smtClean="0">
                <a:latin typeface="Arial Mon" pitchFamily="34" charset="0"/>
              </a:rPr>
              <a:t> </a:t>
            </a:r>
            <a:r>
              <a:rPr lang="en-US" dirty="0" err="1" smtClean="0">
                <a:latin typeface="Arial Mon" pitchFamily="34" charset="0"/>
              </a:rPr>
              <a:t>áóé</a:t>
            </a:r>
            <a:r>
              <a:rPr lang="en-US" dirty="0" smtClean="0">
                <a:latin typeface="Arial Mon" pitchFamily="34" charset="0"/>
              </a:rPr>
              <a:t> </a:t>
            </a:r>
            <a:r>
              <a:rPr lang="en-US" dirty="0" err="1" smtClean="0">
                <a:latin typeface="Arial Mon" pitchFamily="34" charset="0"/>
              </a:rPr>
              <a:t>çýýëäýã÷èéí</a:t>
            </a:r>
            <a:r>
              <a:rPr lang="en-US" dirty="0" smtClean="0">
                <a:latin typeface="Arial Mon" pitchFamily="34" charset="0"/>
              </a:rPr>
              <a:t> </a:t>
            </a:r>
            <a:r>
              <a:rPr lang="en-US" dirty="0" err="1" smtClean="0">
                <a:latin typeface="Arial Mon" pitchFamily="34" charset="0"/>
              </a:rPr>
              <a:t>õóâüä</a:t>
            </a:r>
            <a:r>
              <a:rPr lang="en-US" dirty="0" smtClean="0">
                <a:latin typeface="Arial Mon" pitchFamily="34" charset="0"/>
              </a:rPr>
              <a:t> </a:t>
            </a:r>
            <a:r>
              <a:rPr lang="en-US" dirty="0" err="1" smtClean="0">
                <a:latin typeface="Arial Mon" pitchFamily="34" charset="0"/>
              </a:rPr>
              <a:t>õýðãèéí</a:t>
            </a:r>
            <a:r>
              <a:rPr lang="en-US" dirty="0" smtClean="0">
                <a:latin typeface="Arial Mon" pitchFamily="34" charset="0"/>
              </a:rPr>
              <a:t> </a:t>
            </a:r>
            <a:r>
              <a:rPr lang="en-US" dirty="0" err="1" smtClean="0">
                <a:latin typeface="Arial Mon" pitchFamily="34" charset="0"/>
              </a:rPr>
              <a:t>á¿òýí</a:t>
            </a:r>
            <a:r>
              <a:rPr lang="en-US" dirty="0" smtClean="0">
                <a:latin typeface="Arial Mon" pitchFamily="34" charset="0"/>
              </a:rPr>
              <a:t> </a:t>
            </a:r>
            <a:r>
              <a:rPr lang="en-US" dirty="0" err="1" smtClean="0">
                <a:latin typeface="Arial Mon" pitchFamily="34" charset="0"/>
              </a:rPr>
              <a:t>á¿òýí</a:t>
            </a:r>
            <a:r>
              <a:rPr lang="en-US" dirty="0" smtClean="0">
                <a:latin typeface="Arial Mon" pitchFamily="34" charset="0"/>
              </a:rPr>
              <a:t> </a:t>
            </a:r>
            <a:r>
              <a:rPr lang="en-US" dirty="0" err="1" smtClean="0">
                <a:latin typeface="Arial Mon" pitchFamily="34" charset="0"/>
              </a:rPr>
              <a:t>áàéäëûã</a:t>
            </a:r>
            <a:r>
              <a:rPr lang="en-US" dirty="0" smtClean="0">
                <a:latin typeface="Arial Mon" pitchFamily="34" charset="0"/>
              </a:rPr>
              <a:t> </a:t>
            </a:r>
            <a:r>
              <a:rPr lang="en-US" dirty="0" err="1" smtClean="0">
                <a:latin typeface="Arial Mon" pitchFamily="34" charset="0"/>
              </a:rPr>
              <a:t>õàðèóöàíà</a:t>
            </a:r>
            <a:r>
              <a:rPr lang="en-US" dirty="0" smtClean="0">
                <a:latin typeface="Arial Mon" pitchFamily="34" charset="0"/>
              </a:rPr>
              <a:t>.</a:t>
            </a:r>
          </a:p>
          <a:p>
            <a:endParaRPr lang="en-US" dirty="0"/>
          </a:p>
        </p:txBody>
      </p:sp>
      <p:sp>
        <p:nvSpPr>
          <p:cNvPr id="3" name="Title 2"/>
          <p:cNvSpPr>
            <a:spLocks noGrp="1"/>
          </p:cNvSpPr>
          <p:nvPr>
            <p:ph type="ctrTitle"/>
          </p:nvPr>
        </p:nvSpPr>
        <p:spPr/>
        <p:txBody>
          <a:bodyPr/>
          <a:lstStyle/>
          <a:p>
            <a:r>
              <a:rPr b="1" smtClean="0">
                <a:latin typeface="Arial Mon" pitchFamily="34" charset="0"/>
              </a:rPr>
              <a:t>4.1.10 Çýýëèéí õóâèéí õýðýã á¿ðä¿¿ëýõ áàðèìòæóóëàõ</a:t>
            </a:r>
            <a:endParaRPr lang="en-US" dirty="0">
              <a:latin typeface="Arial Mon"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28604"/>
            <a:ext cx="7772400" cy="1143008"/>
          </a:xfrm>
        </p:spPr>
        <p:txBody>
          <a:bodyPr>
            <a:noAutofit/>
          </a:bodyPr>
          <a:lstStyle/>
          <a:p>
            <a:pPr algn="just"/>
            <a:r>
              <a:rPr lang="en-US" sz="3200" b="1" dirty="0" err="1" smtClean="0">
                <a:latin typeface="Arial Mon" pitchFamily="34" charset="0"/>
              </a:rPr>
              <a:t>Çýýëèéí</a:t>
            </a:r>
            <a:r>
              <a:rPr lang="en-US" sz="3200" b="1" dirty="0" smtClean="0">
                <a:latin typeface="Arial Mon" pitchFamily="34" charset="0"/>
              </a:rPr>
              <a:t> </a:t>
            </a:r>
            <a:r>
              <a:rPr lang="en-US" sz="3200" b="1" dirty="0" err="1" smtClean="0">
                <a:latin typeface="Arial Mon" pitchFamily="34" charset="0"/>
              </a:rPr>
              <a:t>àæèëòíààñ</a:t>
            </a:r>
            <a:r>
              <a:rPr lang="en-US" sz="3200" b="1" dirty="0" smtClean="0">
                <a:latin typeface="Arial Mon" pitchFamily="34" charset="0"/>
              </a:rPr>
              <a:t> </a:t>
            </a:r>
            <a:r>
              <a:rPr lang="en-US" sz="3200" b="1" dirty="0" err="1" smtClean="0">
                <a:latin typeface="Arial Mon" pitchFamily="34" charset="0"/>
              </a:rPr>
              <a:t>äàðààõ</a:t>
            </a:r>
            <a:r>
              <a:rPr lang="en-US" sz="3200" b="1" dirty="0" smtClean="0">
                <a:latin typeface="Arial Mon" pitchFamily="34" charset="0"/>
              </a:rPr>
              <a:t> </a:t>
            </a:r>
            <a:r>
              <a:rPr lang="en-US" sz="3200" b="1" dirty="0" err="1" smtClean="0">
                <a:latin typeface="Arial Mon" pitchFamily="34" charset="0"/>
              </a:rPr>
              <a:t>ýòãýýä</a:t>
            </a:r>
            <a:r>
              <a:rPr lang="en-US" sz="3200" b="1" dirty="0" smtClean="0">
                <a:latin typeface="Arial Mon" pitchFamily="34" charset="0"/>
              </a:rPr>
              <a:t>¿¿ä </a:t>
            </a:r>
            <a:r>
              <a:rPr lang="en-US" sz="3200" b="1" dirty="0" err="1" smtClean="0">
                <a:latin typeface="Arial Mon" pitchFamily="34" charset="0"/>
              </a:rPr>
              <a:t>õóâèéí</a:t>
            </a:r>
            <a:r>
              <a:rPr lang="en-US" sz="3200" b="1" dirty="0" smtClean="0">
                <a:latin typeface="Arial Mon" pitchFamily="34" charset="0"/>
              </a:rPr>
              <a:t> </a:t>
            </a:r>
            <a:r>
              <a:rPr lang="en-US" sz="3200" b="1" dirty="0" err="1" smtClean="0">
                <a:latin typeface="Arial Mon" pitchFamily="34" charset="0"/>
              </a:rPr>
              <a:t>õýðýã</a:t>
            </a:r>
            <a:r>
              <a:rPr lang="en-US" sz="3200" b="1" dirty="0" smtClean="0">
                <a:latin typeface="Arial Mon" pitchFamily="34" charset="0"/>
              </a:rPr>
              <a:t> </a:t>
            </a:r>
            <a:r>
              <a:rPr lang="en-US" sz="3200" b="1" dirty="0" err="1" smtClean="0">
                <a:latin typeface="Arial Mon" pitchFamily="34" charset="0"/>
              </a:rPr>
              <a:t>àâ</a:t>
            </a:r>
            <a:r>
              <a:rPr lang="en-US" sz="3200" b="1" dirty="0" smtClean="0">
                <a:latin typeface="Arial Mon" pitchFamily="34" charset="0"/>
              </a:rPr>
              <a:t>÷ ¿</a:t>
            </a:r>
            <a:r>
              <a:rPr lang="en-US" sz="3200" b="1" dirty="0" err="1" smtClean="0">
                <a:latin typeface="Arial Mon" pitchFamily="34" charset="0"/>
              </a:rPr>
              <a:t>çýæ</a:t>
            </a:r>
            <a:r>
              <a:rPr lang="en-US" sz="3200" b="1" dirty="0" smtClean="0">
                <a:latin typeface="Arial Mon" pitchFamily="34" charset="0"/>
              </a:rPr>
              <a:t> </a:t>
            </a:r>
            <a:r>
              <a:rPr lang="en-US" sz="3200" b="1" dirty="0" err="1" smtClean="0">
                <a:latin typeface="Arial Mon" pitchFamily="34" charset="0"/>
              </a:rPr>
              <a:t>áîëíî</a:t>
            </a:r>
            <a:endParaRPr lang="en-US" sz="3200" dirty="0">
              <a:latin typeface="Arial Mon" pitchFamily="34" charset="0"/>
            </a:endParaRPr>
          </a:p>
        </p:txBody>
      </p:sp>
      <p:sp>
        <p:nvSpPr>
          <p:cNvPr id="3" name="Content Placeholder 2"/>
          <p:cNvSpPr>
            <a:spLocks noGrp="1"/>
          </p:cNvSpPr>
          <p:nvPr>
            <p:ph sz="quarter" idx="1"/>
          </p:nvPr>
        </p:nvSpPr>
        <p:spPr>
          <a:xfrm>
            <a:off x="914400" y="1714488"/>
            <a:ext cx="7772400" cy="4305312"/>
          </a:xfrm>
        </p:spPr>
        <p:txBody>
          <a:bodyPr>
            <a:normAutofit lnSpcReduction="10000"/>
          </a:bodyPr>
          <a:lstStyle/>
          <a:p>
            <a:pPr lvl="0"/>
            <a:r>
              <a:rPr lang="en-US" dirty="0" err="1" smtClean="0">
                <a:latin typeface="Arial Mon" pitchFamily="34" charset="0"/>
              </a:rPr>
              <a:t>Äîòîîä</a:t>
            </a:r>
            <a:r>
              <a:rPr lang="en-US" dirty="0" smtClean="0">
                <a:latin typeface="Arial Mon" pitchFamily="34" charset="0"/>
              </a:rPr>
              <a:t> </a:t>
            </a:r>
            <a:r>
              <a:rPr lang="en-US" dirty="0" err="1" smtClean="0">
                <a:latin typeface="Arial Mon" pitchFamily="34" charset="0"/>
              </a:rPr>
              <a:t>õÿíàëòûí</a:t>
            </a:r>
            <a:r>
              <a:rPr lang="en-US" dirty="0" smtClean="0">
                <a:latin typeface="Arial Mon" pitchFamily="34" charset="0"/>
              </a:rPr>
              <a:t> </a:t>
            </a:r>
            <a:r>
              <a:rPr lang="en-US" dirty="0" err="1" smtClean="0">
                <a:latin typeface="Arial Mon" pitchFamily="34" charset="0"/>
              </a:rPr>
              <a:t>ãàçðààñ</a:t>
            </a:r>
            <a:r>
              <a:rPr lang="en-US" dirty="0" smtClean="0">
                <a:latin typeface="Arial Mon" pitchFamily="34" charset="0"/>
              </a:rPr>
              <a:t> </a:t>
            </a:r>
            <a:r>
              <a:rPr lang="en-US" dirty="0" err="1" smtClean="0">
                <a:latin typeface="Arial Mon" pitchFamily="34" charset="0"/>
              </a:rPr>
              <a:t>òîìèëîãäñîí</a:t>
            </a:r>
            <a:r>
              <a:rPr lang="en-US" dirty="0" smtClean="0">
                <a:latin typeface="Arial Mon" pitchFamily="34" charset="0"/>
              </a:rPr>
              <a:t> </a:t>
            </a:r>
            <a:r>
              <a:rPr lang="en-US" dirty="0" err="1" smtClean="0">
                <a:latin typeface="Arial Mon" pitchFamily="34" charset="0"/>
              </a:rPr>
              <a:t>õÿíàí</a:t>
            </a:r>
            <a:r>
              <a:rPr lang="en-US" dirty="0" smtClean="0">
                <a:latin typeface="Arial Mon" pitchFamily="34" charset="0"/>
              </a:rPr>
              <a:t> </a:t>
            </a:r>
            <a:r>
              <a:rPr lang="en-US" dirty="0" err="1" smtClean="0">
                <a:latin typeface="Arial Mon" pitchFamily="34" charset="0"/>
              </a:rPr>
              <a:t>øàëãàã÷èä</a:t>
            </a:r>
            <a:endParaRPr lang="en-US" dirty="0" smtClean="0">
              <a:latin typeface="Arial Mon" pitchFamily="34" charset="0"/>
            </a:endParaRPr>
          </a:p>
          <a:p>
            <a:pPr lvl="0"/>
            <a:r>
              <a:rPr lang="en-US" dirty="0" err="1" smtClean="0">
                <a:latin typeface="Arial Mon" pitchFamily="34" charset="0"/>
              </a:rPr>
              <a:t>Ýðõ</a:t>
            </a:r>
            <a:r>
              <a:rPr lang="en-US" dirty="0" smtClean="0">
                <a:latin typeface="Arial Mon" pitchFamily="34" charset="0"/>
              </a:rPr>
              <a:t> </a:t>
            </a:r>
            <a:r>
              <a:rPr lang="en-US" dirty="0" err="1" smtClean="0">
                <a:latin typeface="Arial Mon" pitchFamily="34" charset="0"/>
              </a:rPr>
              <a:t>ç¿éí</a:t>
            </a:r>
            <a:r>
              <a:rPr lang="en-US" dirty="0" smtClean="0">
                <a:latin typeface="Arial Mon" pitchFamily="34" charset="0"/>
              </a:rPr>
              <a:t> </a:t>
            </a:r>
            <a:r>
              <a:rPr lang="en-US" dirty="0" err="1" smtClean="0">
                <a:latin typeface="Arial Mon" pitchFamily="34" charset="0"/>
              </a:rPr>
              <a:t>çîõèöóóëàëòûí</a:t>
            </a:r>
            <a:r>
              <a:rPr lang="en-US" dirty="0" smtClean="0">
                <a:latin typeface="Arial Mon" pitchFamily="34" charset="0"/>
              </a:rPr>
              <a:t> </a:t>
            </a:r>
            <a:r>
              <a:rPr lang="en-US" dirty="0" err="1" smtClean="0">
                <a:latin typeface="Arial Mon" pitchFamily="34" charset="0"/>
              </a:rPr>
              <a:t>ãàçðûí</a:t>
            </a:r>
            <a:r>
              <a:rPr lang="en-US" dirty="0" smtClean="0">
                <a:latin typeface="Arial Mon" pitchFamily="34" charset="0"/>
              </a:rPr>
              <a:t> </a:t>
            </a:r>
            <a:r>
              <a:rPr lang="en-US" dirty="0" err="1" smtClean="0">
                <a:latin typeface="Arial Mon" pitchFamily="34" charset="0"/>
              </a:rPr>
              <a:t>àæèëòíóóä</a:t>
            </a:r>
            <a:endParaRPr lang="en-US" dirty="0" smtClean="0">
              <a:latin typeface="Arial Mon" pitchFamily="34" charset="0"/>
            </a:endParaRPr>
          </a:p>
          <a:p>
            <a:pPr lvl="0"/>
            <a:r>
              <a:rPr lang="en-US" dirty="0" err="1" smtClean="0">
                <a:latin typeface="Arial Mon" pitchFamily="34" charset="0"/>
              </a:rPr>
              <a:t>Òóñãàé</a:t>
            </a:r>
            <a:r>
              <a:rPr lang="en-US" dirty="0" smtClean="0">
                <a:latin typeface="Arial Mon" pitchFamily="34" charset="0"/>
              </a:rPr>
              <a:t> </a:t>
            </a:r>
            <a:r>
              <a:rPr lang="en-US" dirty="0" err="1" smtClean="0">
                <a:latin typeface="Arial Mon" pitchFamily="34" charset="0"/>
              </a:rPr>
              <a:t>àêòèâèéí</a:t>
            </a:r>
            <a:r>
              <a:rPr lang="en-US" dirty="0" smtClean="0">
                <a:latin typeface="Arial Mon" pitchFamily="34" charset="0"/>
              </a:rPr>
              <a:t> </a:t>
            </a:r>
            <a:r>
              <a:rPr lang="en-US" dirty="0" err="1" smtClean="0">
                <a:latin typeface="Arial Mon" pitchFamily="34" charset="0"/>
              </a:rPr>
              <a:t>ãàçðûí</a:t>
            </a:r>
            <a:r>
              <a:rPr lang="en-US" dirty="0" smtClean="0">
                <a:latin typeface="Arial Mon" pitchFamily="34" charset="0"/>
              </a:rPr>
              <a:t> </a:t>
            </a:r>
            <a:r>
              <a:rPr lang="en-US" dirty="0" err="1" smtClean="0">
                <a:latin typeface="Arial Mon" pitchFamily="34" charset="0"/>
              </a:rPr>
              <a:t>àæèëòíóóä</a:t>
            </a:r>
            <a:endParaRPr lang="en-US" dirty="0" smtClean="0">
              <a:latin typeface="Arial Mon" pitchFamily="34" charset="0"/>
            </a:endParaRPr>
          </a:p>
          <a:p>
            <a:pPr lvl="0"/>
            <a:r>
              <a:rPr lang="mn-MN" dirty="0" smtClean="0"/>
              <a:t>Салбарын үйл ажиллагааны  газрын ажилтнууд</a:t>
            </a:r>
            <a:endParaRPr lang="en-US" dirty="0" smtClean="0"/>
          </a:p>
          <a:p>
            <a:pPr lvl="0"/>
            <a:r>
              <a:rPr lang="mn-MN" dirty="0" smtClean="0"/>
              <a:t>Зээлийн газрын ажилтнууд</a:t>
            </a:r>
            <a:endParaRPr lang="en-US" dirty="0" smtClean="0"/>
          </a:p>
          <a:p>
            <a:pPr lvl="0"/>
            <a:r>
              <a:rPr lang="mn-MN" dirty="0" smtClean="0"/>
              <a:t>Зээлийн хорооны даргын зөвшөөрлөөр тухайн салбар тооцооны төвийн банкны ажилтан</a:t>
            </a:r>
            <a:endParaRPr lang="en-US" dirty="0" smtClean="0"/>
          </a:p>
          <a:p>
            <a:pPr lvl="0"/>
            <a:r>
              <a:rPr lang="mn-MN" dirty="0" smtClean="0"/>
              <a:t>Шалгах хуудас бөглөх эрх бүхий банкны ажилтан</a:t>
            </a:r>
            <a:endParaRPr lang="en-US" dirty="0" smtClean="0"/>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85720" y="3200400"/>
            <a:ext cx="8858280" cy="3443310"/>
          </a:xfrm>
        </p:spPr>
        <p:txBody>
          <a:bodyPr>
            <a:normAutofit lnSpcReduction="10000"/>
          </a:bodyPr>
          <a:lstStyle/>
          <a:p>
            <a:pPr algn="just"/>
            <a:r>
              <a:rPr lang="mn-MN" dirty="0" smtClean="0"/>
              <a:t>Зээлийн хүүг сар бүр төлүүлэхийг эрмэлзэнэ. Зээл бүрт төлбөрийн хуваарь хийж зээлийн гэрээнд хавсаргана уг хуваарийг йзээлдэгч хүлээн зөвшөөрсөн байна. Зээлдэгч хүүгийн зардлаа бууруулах үүднээс гэрээнд заасан хуваарьт төлбөрөөс өмнө зээлийн төлбөрийг урьдчилан төлөх хүсэлтэй байгаа тохиолдолд банк хүлээн зөвшөөрөх бөгөөд эннэ тохиолдолд тухайн зээлийн үлдэгдлээс зөвхөн ашигласан хугацаанд хүү тооцож төлүүлнэ.</a:t>
            </a:r>
            <a:endParaRPr lang="en-US" dirty="0" smtClean="0"/>
          </a:p>
          <a:p>
            <a:pPr algn="just"/>
            <a:endParaRPr lang="en-US" dirty="0"/>
          </a:p>
        </p:txBody>
      </p:sp>
      <p:sp>
        <p:nvSpPr>
          <p:cNvPr id="3" name="Title 2"/>
          <p:cNvSpPr>
            <a:spLocks noGrp="1"/>
          </p:cNvSpPr>
          <p:nvPr>
            <p:ph type="ctrTitle"/>
          </p:nvPr>
        </p:nvSpPr>
        <p:spPr/>
        <p:txBody>
          <a:bodyPr/>
          <a:lstStyle/>
          <a:p>
            <a:r>
              <a:rPr b="1" smtClean="0"/>
              <a:t>4.1.11 </a:t>
            </a:r>
            <a:r>
              <a:rPr lang="mn-MN" b="1" dirty="0" smtClean="0"/>
              <a:t>Зээлийн төлбөр гүйцэтгэх:</a:t>
            </a:r>
            <a:r>
              <a:rPr smtClean="0"/>
              <a:t/>
            </a:r>
            <a:br>
              <a:rPr smtClean="0"/>
            </a:b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54032"/>
          </a:xfrm>
        </p:spPr>
        <p:txBody>
          <a:bodyPr>
            <a:normAutofit fontScale="90000"/>
          </a:bodyPr>
          <a:lstStyle/>
          <a:p>
            <a:r>
              <a:rPr lang="mn-MN" b="1" dirty="0" smtClean="0"/>
              <a:t>Хэсэгчилэн төлбөр суутгах дараалал</a:t>
            </a:r>
            <a:endParaRPr lang="en-US" dirty="0"/>
          </a:p>
        </p:txBody>
      </p:sp>
      <p:sp>
        <p:nvSpPr>
          <p:cNvPr id="3" name="Content Placeholder 2"/>
          <p:cNvSpPr>
            <a:spLocks noGrp="1"/>
          </p:cNvSpPr>
          <p:nvPr>
            <p:ph sz="quarter" idx="1"/>
          </p:nvPr>
        </p:nvSpPr>
        <p:spPr>
          <a:xfrm>
            <a:off x="214282" y="1071546"/>
            <a:ext cx="8643998" cy="5429288"/>
          </a:xfrm>
        </p:spPr>
        <p:txBody>
          <a:bodyPr>
            <a:normAutofit fontScale="92500"/>
          </a:bodyPr>
          <a:lstStyle/>
          <a:p>
            <a:pPr lvl="0">
              <a:buNone/>
            </a:pPr>
            <a:r>
              <a:rPr lang="mn-MN" dirty="0" smtClean="0"/>
              <a:t>Хэвийрн зээл болох урьдчилсан төлбөр хийх тохиолдолд</a:t>
            </a:r>
            <a:endParaRPr lang="en-US" dirty="0" smtClean="0"/>
          </a:p>
          <a:p>
            <a:pPr lvl="0"/>
            <a:r>
              <a:rPr lang="mn-MN" dirty="0" smtClean="0"/>
              <a:t>Ашигласан хугацаанд хуримтлагдсан үндсэн хүү</a:t>
            </a:r>
            <a:endParaRPr lang="en-US" dirty="0" smtClean="0"/>
          </a:p>
          <a:p>
            <a:pPr lvl="0"/>
            <a:r>
              <a:rPr lang="mn-MN" dirty="0" smtClean="0"/>
              <a:t>Зээлийн үндсэн төлбөр</a:t>
            </a:r>
            <a:endParaRPr lang="en-US" dirty="0" smtClean="0"/>
          </a:p>
          <a:p>
            <a:pPr lvl="0">
              <a:buNone/>
            </a:pPr>
            <a:r>
              <a:rPr lang="mn-MN" dirty="0" smtClean="0"/>
              <a:t>Зээл хугацаа хэтэрсэн үед хийгдэх аливаа төлбөрийн хувьд</a:t>
            </a:r>
            <a:endParaRPr lang="en-US" dirty="0" smtClean="0"/>
          </a:p>
          <a:p>
            <a:pPr lvl="0"/>
            <a:r>
              <a:rPr lang="mn-MN" dirty="0" smtClean="0"/>
              <a:t>Хугацаа хэтэрсэн хоногт тооцсон нэмэгдүүлсэн хүү</a:t>
            </a:r>
            <a:endParaRPr lang="en-US" dirty="0" smtClean="0"/>
          </a:p>
          <a:p>
            <a:pPr lvl="0"/>
            <a:r>
              <a:rPr lang="mn-MN" dirty="0" smtClean="0"/>
              <a:t>Ашигласан хугацаанд хуримтлагдсан үндсэн хүү</a:t>
            </a:r>
            <a:endParaRPr lang="en-US" dirty="0" smtClean="0"/>
          </a:p>
          <a:p>
            <a:pPr lvl="0"/>
            <a:r>
              <a:rPr lang="mn-MN" dirty="0" smtClean="0"/>
              <a:t>Зээлийн үндсэн төлбөр</a:t>
            </a:r>
            <a:endParaRPr lang="en-US" dirty="0" smtClean="0"/>
          </a:p>
          <a:p>
            <a:pPr lvl="0">
              <a:buNone/>
            </a:pPr>
            <a:r>
              <a:rPr lang="mn-MN" dirty="0" smtClean="0"/>
              <a:t>Хүүг хуримтлуулан тооцохыг зогсоосон зээлийн хувьд </a:t>
            </a:r>
            <a:endParaRPr lang="en-US" dirty="0" smtClean="0"/>
          </a:p>
          <a:p>
            <a:pPr lvl="0"/>
            <a:r>
              <a:rPr lang="mn-MN" dirty="0" smtClean="0"/>
              <a:t>Зээлийн үндсэн төлбөр </a:t>
            </a:r>
            <a:endParaRPr lang="en-US" dirty="0" smtClean="0"/>
          </a:p>
          <a:p>
            <a:pPr lvl="0"/>
            <a:r>
              <a:rPr lang="mn-MN" dirty="0" smtClean="0"/>
              <a:t>Энэ хүртэл хугацаанд хуримтлагдсан хүү</a:t>
            </a:r>
            <a:endParaRPr lang="en-US" dirty="0" smtClean="0"/>
          </a:p>
          <a:p>
            <a:pPr lvl="0"/>
            <a:r>
              <a:rPr lang="mn-MN" dirty="0" smtClean="0"/>
              <a:t>Энэ хүртэл хугацаанд хуримтлагдса нэмэгдүүлсэн хүү</a:t>
            </a:r>
            <a:endParaRPr lang="en-US" dirty="0" smtClean="0"/>
          </a:p>
          <a:p>
            <a:pPr>
              <a:buNone/>
            </a:pPr>
            <a:r>
              <a:rPr lang="mn-MN" dirty="0" smtClean="0"/>
              <a:t>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6908"/>
          </a:xfrm>
        </p:spPr>
        <p:txBody>
          <a:bodyPr>
            <a:normAutofit fontScale="90000"/>
          </a:bodyPr>
          <a:lstStyle/>
          <a:p>
            <a:r>
              <a:rPr lang="en-US" b="1" dirty="0" smtClean="0"/>
              <a:t>4.1.12 </a:t>
            </a:r>
            <a:r>
              <a:rPr lang="mn-MN" b="1" dirty="0" smtClean="0"/>
              <a:t>Зээлийн түүхийн шинжилгээ</a:t>
            </a:r>
            <a:endParaRPr lang="en-US" dirty="0"/>
          </a:p>
        </p:txBody>
      </p:sp>
      <p:graphicFrame>
        <p:nvGraphicFramePr>
          <p:cNvPr id="8" name="Content Placeholder 7"/>
          <p:cNvGraphicFramePr>
            <a:graphicFrameLocks noGrp="1"/>
          </p:cNvGraphicFramePr>
          <p:nvPr>
            <p:ph sz="quarter" idx="1"/>
          </p:nvPr>
        </p:nvGraphicFramePr>
        <p:xfrm>
          <a:off x="428596" y="1214422"/>
          <a:ext cx="8286808" cy="4965713"/>
        </p:xfrm>
        <a:graphic>
          <a:graphicData uri="http://schemas.openxmlformats.org/drawingml/2006/table">
            <a:tbl>
              <a:tblPr firstRow="1" bandRow="1">
                <a:tableStyleId>{5C22544A-7EE6-4342-B048-85BDC9FD1C3A}</a:tableStyleId>
              </a:tblPr>
              <a:tblGrid>
                <a:gridCol w="1850794"/>
                <a:gridCol w="6436014"/>
              </a:tblGrid>
              <a:tr h="5715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dirty="0" smtClean="0"/>
                        <a:t>Үнэлгээ</a:t>
                      </a:r>
                      <a:r>
                        <a:rPr lang="mn-MN" baseline="0" dirty="0" smtClean="0"/>
                        <a:t> </a:t>
                      </a:r>
                      <a:endParaRPr lang="en-US" dirty="0" smtClean="0"/>
                    </a:p>
                    <a:p>
                      <a:endParaRPr lang="en-US" dirty="0"/>
                    </a:p>
                  </a:txBody>
                  <a:tcPr/>
                </a:tc>
                <a:tc>
                  <a:txBody>
                    <a:bodyPr/>
                    <a:lstStyle/>
                    <a:p>
                      <a:r>
                        <a:rPr lang="mn-MN" baseline="0" dirty="0" smtClean="0"/>
                        <a:t>Зээлийн төлөлт </a:t>
                      </a:r>
                      <a:endParaRPr lang="en-US" dirty="0"/>
                    </a:p>
                  </a:txBody>
                  <a:tcPr/>
                </a:tc>
              </a:tr>
              <a:tr h="765500">
                <a:tc>
                  <a:txBody>
                    <a:bodyPr/>
                    <a:lstStyle/>
                    <a:p>
                      <a:r>
                        <a:rPr lang="mn-MN" dirty="0" smtClean="0"/>
                        <a:t>1</a:t>
                      </a:r>
                      <a:endParaRPr lang="en-US" dirty="0"/>
                    </a:p>
                  </a:txBody>
                  <a:tcPr/>
                </a:tc>
                <a:tc>
                  <a:txBody>
                    <a:bodyPr/>
                    <a:lstStyle/>
                    <a:p>
                      <a:r>
                        <a:rPr lang="mn-MN" baseline="0" dirty="0" smtClean="0"/>
                        <a:t> </a:t>
                      </a:r>
                      <a:r>
                        <a:rPr kumimoji="0" lang="mn-MN" sz="1800" kern="1200" dirty="0" smtClean="0">
                          <a:solidFill>
                            <a:schemeClr val="dk1"/>
                          </a:solidFill>
                          <a:latin typeface="+mn-lt"/>
                          <a:ea typeface="+mn-ea"/>
                          <a:cs typeface="+mn-cs"/>
                        </a:rPr>
                        <a:t>Байнга хугацаандаа төлөгдөж байсан</a:t>
                      </a:r>
                      <a:endParaRPr lang="en-US" dirty="0"/>
                    </a:p>
                  </a:txBody>
                  <a:tcPr/>
                </a:tc>
              </a:tr>
              <a:tr h="765500">
                <a:tc>
                  <a:txBody>
                    <a:bodyPr/>
                    <a:lstStyle/>
                    <a:p>
                      <a:r>
                        <a:rPr lang="mn-MN" dirty="0" smtClean="0"/>
                        <a:t>2</a:t>
                      </a:r>
                      <a:endParaRPr lang="en-US" dirty="0"/>
                    </a:p>
                  </a:txBody>
                  <a:tcPr/>
                </a:tc>
                <a:tc>
                  <a:txBody>
                    <a:bodyPr/>
                    <a:lstStyle/>
                    <a:p>
                      <a:r>
                        <a:rPr kumimoji="0" lang="mn-MN" sz="1800" kern="1200" dirty="0" smtClean="0">
                          <a:solidFill>
                            <a:schemeClr val="dk1"/>
                          </a:solidFill>
                          <a:latin typeface="+mn-lt"/>
                          <a:ea typeface="+mn-ea"/>
                          <a:cs typeface="+mn-cs"/>
                        </a:rPr>
                        <a:t>Төлбөр хийх хугацаа нь 1-3 удаа 5 хүртэл хоногоор хугацаа хэтэрсэн зээл</a:t>
                      </a:r>
                      <a:endParaRPr lang="en-US" dirty="0"/>
                    </a:p>
                  </a:txBody>
                  <a:tcPr/>
                </a:tc>
              </a:tr>
              <a:tr h="1151670">
                <a:tc>
                  <a:txBody>
                    <a:bodyPr/>
                    <a:lstStyle/>
                    <a:p>
                      <a:r>
                        <a:rPr lang="mn-MN" dirty="0" smtClean="0"/>
                        <a:t>3</a:t>
                      </a:r>
                      <a:endParaRPr lang="en-US" dirty="0"/>
                    </a:p>
                  </a:txBody>
                  <a:tcPr/>
                </a:tc>
                <a:tc>
                  <a:txBody>
                    <a:bodyPr/>
                    <a:lstStyle/>
                    <a:p>
                      <a:pPr algn="just">
                        <a:lnSpc>
                          <a:spcPct val="150000"/>
                        </a:lnSpc>
                        <a:spcAft>
                          <a:spcPts val="0"/>
                        </a:spcAft>
                      </a:pPr>
                      <a:r>
                        <a:rPr lang="mn-MN" sz="1800" dirty="0">
                          <a:latin typeface="+mn-lt"/>
                          <a:ea typeface="Times New Roman"/>
                          <a:cs typeface="Arial" pitchFamily="34" charset="0"/>
                        </a:rPr>
                        <a:t>Төлбөр хийх хугацаа нь 1-2 удаа 5ба түүнээс дээш 30 хүртэл хоногоор хугаа хэтэрсэн зээл</a:t>
                      </a:r>
                      <a:endParaRPr lang="en-US" sz="1800" dirty="0">
                        <a:latin typeface="+mn-lt"/>
                        <a:ea typeface="Times New Roman"/>
                        <a:cs typeface="Arial" pitchFamily="34" charset="0"/>
                      </a:endParaRPr>
                    </a:p>
                  </a:txBody>
                  <a:tcPr marL="68580" marR="68580" marT="0" marB="0"/>
                </a:tc>
              </a:tr>
              <a:tr h="877463">
                <a:tc>
                  <a:txBody>
                    <a:bodyPr/>
                    <a:lstStyle/>
                    <a:p>
                      <a:r>
                        <a:rPr lang="mn-MN" dirty="0" smtClean="0"/>
                        <a:t>4</a:t>
                      </a:r>
                      <a:endParaRPr lang="en-US" dirty="0"/>
                    </a:p>
                  </a:txBody>
                  <a:tcPr/>
                </a:tc>
                <a:tc>
                  <a:txBody>
                    <a:bodyPr/>
                    <a:lstStyle/>
                    <a:p>
                      <a:r>
                        <a:rPr kumimoji="0" lang="mn-MN" sz="1800" kern="1200" dirty="0" smtClean="0">
                          <a:solidFill>
                            <a:schemeClr val="dk1"/>
                          </a:solidFill>
                          <a:latin typeface="+mn-lt"/>
                          <a:ea typeface="+mn-ea"/>
                          <a:cs typeface="+mn-cs"/>
                        </a:rPr>
                        <a:t>Төлбөр хийх хугацаа нь гурваас дээш 30 хүртэл өдрөөр хугацаа хэтэрсэн зээл</a:t>
                      </a:r>
                      <a:endParaRPr lang="en-US" dirty="0"/>
                    </a:p>
                  </a:txBody>
                  <a:tcPr/>
                </a:tc>
              </a:tr>
              <a:tr h="765500">
                <a:tc>
                  <a:txBody>
                    <a:bodyPr/>
                    <a:lstStyle/>
                    <a:p>
                      <a:r>
                        <a:rPr lang="mn-MN" dirty="0" smtClean="0"/>
                        <a:t>5</a:t>
                      </a:r>
                      <a:endParaRPr lang="en-US" dirty="0"/>
                    </a:p>
                  </a:txBody>
                  <a:tcPr/>
                </a:tc>
                <a:tc>
                  <a:txBody>
                    <a:bodyPr/>
                    <a:lstStyle/>
                    <a:p>
                      <a:r>
                        <a:rPr kumimoji="0" lang="mn-MN" sz="1800" kern="1200" dirty="0" smtClean="0">
                          <a:solidFill>
                            <a:schemeClr val="dk1"/>
                          </a:solidFill>
                          <a:latin typeface="+mn-lt"/>
                          <a:ea typeface="+mn-ea"/>
                          <a:cs typeface="+mn-cs"/>
                        </a:rPr>
                        <a:t>Төлбөр хийх хугацаанд 30-с дээш хоногоор хугацаа хэтэрсэн зээл</a:t>
                      </a:r>
                      <a:endParaRPr lang="en-US" dirty="0"/>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85720" y="3143248"/>
            <a:ext cx="8286808" cy="3443310"/>
          </a:xfrm>
        </p:spPr>
        <p:txBody>
          <a:bodyPr>
            <a:normAutofit/>
          </a:bodyPr>
          <a:lstStyle/>
          <a:p>
            <a:pPr algn="just"/>
            <a:r>
              <a:rPr lang="mn-MN" dirty="0" smtClean="0"/>
              <a:t>Зээл олголт  төлүүлэлт багцын чанар эрсдлийн түвшин зээлийн хувийн хэргийн бүрдүүлэлт зээлдэгчийн үйл ажиллагааны орчин зэргийг дотоод хяналтын газрын хянан шалгагч нар шалгаж дүгнэлт гарган илэрсэн зөрчил дутагдлыг арилгах талаар заавар зөвлөмж өгч  холбогдох арга  хэмжээний саналаа танилцуулан шийдвэрлүүлнэ.</a:t>
            </a:r>
            <a:endParaRPr lang="en-US" dirty="0" smtClean="0"/>
          </a:p>
          <a:p>
            <a:endParaRPr lang="en-US" dirty="0"/>
          </a:p>
        </p:txBody>
      </p:sp>
      <p:sp>
        <p:nvSpPr>
          <p:cNvPr id="3" name="Title 2"/>
          <p:cNvSpPr>
            <a:spLocks noGrp="1"/>
          </p:cNvSpPr>
          <p:nvPr>
            <p:ph type="ctrTitle"/>
          </p:nvPr>
        </p:nvSpPr>
        <p:spPr/>
        <p:txBody>
          <a:bodyPr/>
          <a:lstStyle/>
          <a:p>
            <a:r>
              <a:rPr b="1" smtClean="0"/>
              <a:t>4.1.13 </a:t>
            </a:r>
            <a:r>
              <a:rPr lang="mn-MN" b="1" dirty="0" smtClean="0"/>
              <a:t>Зээлийн хяналт шалгалт</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28596" y="3200400"/>
            <a:ext cx="8715404" cy="3657600"/>
          </a:xfrm>
        </p:spPr>
        <p:txBody>
          <a:bodyPr>
            <a:normAutofit fontScale="92500" lnSpcReduction="10000"/>
          </a:bodyPr>
          <a:lstStyle/>
          <a:p>
            <a:pPr algn="just"/>
            <a:r>
              <a:rPr lang="mn-MN" dirty="0" smtClean="0">
                <a:latin typeface="Arial Mon" pitchFamily="34" charset="0"/>
              </a:rPr>
              <a:t>Çýýëäýã÷òýé õîëáîîòîé èðñýí, ÿâñàí àëáàí áè÷ãèéã õºòëºæ, çýýëèéí õóâèéí õýðýãò õàâñàðãàíà.Õàðèóöñàí çýýëäýã÷äýä îëãîñîí çýýë, õ¿¿íèé ã¿éëãýýíèé ¿íäñýí áàðèìòûã õàðèóöñàí íÿãòëàí áîäîã÷îîñ àæëûí ºäºð á¿ð øààðäëàãàòàé áîë öàã òóõàéä íü àâ÷ çýýëèéí òàéëàí ìýäýýëëèéã áýëòãýæøóóä õàðüÿàëàãäàõ àëáàí òóøààëòàíä, çýýëäýã÷èä ãàðãàæ ºãºõ ¿¿ðýãòýé.Салбар нэгж нь зээлийн мэдээ тайлангаа тусгай маягтын дагуу гаргаж салбарын болон Төв банкны удирдлагууд Монгол банк цаашлаад Төлөөлөн удирдах зөвлөлийг мэдээллээр хангахад оршино. </a:t>
            </a:r>
            <a:endParaRPr lang="en-US" dirty="0" smtClean="0">
              <a:latin typeface="Arial Mon" pitchFamily="34" charset="0"/>
            </a:endParaRPr>
          </a:p>
          <a:p>
            <a:endParaRPr lang="en-US" dirty="0"/>
          </a:p>
        </p:txBody>
      </p:sp>
      <p:sp>
        <p:nvSpPr>
          <p:cNvPr id="3" name="Title 2"/>
          <p:cNvSpPr>
            <a:spLocks noGrp="1"/>
          </p:cNvSpPr>
          <p:nvPr>
            <p:ph type="ctrTitle"/>
          </p:nvPr>
        </p:nvSpPr>
        <p:spPr/>
        <p:txBody>
          <a:bodyPr/>
          <a:lstStyle/>
          <a:p>
            <a:r>
              <a:rPr b="1" smtClean="0"/>
              <a:t>4.1.14 </a:t>
            </a:r>
            <a:r>
              <a:rPr lang="mn-MN" b="1" dirty="0" smtClean="0"/>
              <a:t>Тайлан мэдээ хүргүүлэх</a:t>
            </a:r>
            <a:r>
              <a:rPr smtClean="0"/>
              <a:t/>
            </a:r>
            <a:br>
              <a:rPr smtClean="0"/>
            </a:b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57158" y="3200400"/>
            <a:ext cx="8501122" cy="3443310"/>
          </a:xfrm>
        </p:spPr>
        <p:txBody>
          <a:bodyPr>
            <a:normAutofit fontScale="92500"/>
          </a:bodyPr>
          <a:lstStyle/>
          <a:p>
            <a:pPr algn="just"/>
            <a:r>
              <a:rPr lang="mn-MN" dirty="0" smtClean="0">
                <a:latin typeface="Arial Mon" pitchFamily="34" charset="0"/>
              </a:rPr>
              <a:t>Зээлийн мэдээллийн санг төв банкнаас бүрдүүлэх бөгөөд төв банкнаас лавлагаа авна гэсэн үг. Төв банкруу зээл хүсэгчийн талаархи мэдээллийг өөрөөр хэлбэл регистрийн дугаар овог нэрийг явуулна. Харин төв банкны лавлагааны албаас тухайн хэрэглэгчийн  өмнө авч байсан зээлний талаархи бүх мэддээлэл гарч ирдэг. Хэрвээ өмнө зээл авж байх хугацаандаа хугацаа хэтэрч байсан хугацаа хэтрэлтэй гэж гарч ирнэ. Монгол банкнаас лавлагаа авна</a:t>
            </a:r>
            <a:endParaRPr lang="en-US" dirty="0" smtClean="0">
              <a:latin typeface="Arial Mon" pitchFamily="34" charset="0"/>
            </a:endParaRPr>
          </a:p>
          <a:p>
            <a:endParaRPr lang="en-US" dirty="0"/>
          </a:p>
        </p:txBody>
      </p:sp>
      <p:sp>
        <p:nvSpPr>
          <p:cNvPr id="3" name="Title 2"/>
          <p:cNvSpPr>
            <a:spLocks noGrp="1"/>
          </p:cNvSpPr>
          <p:nvPr>
            <p:ph type="ctrTitle"/>
          </p:nvPr>
        </p:nvSpPr>
        <p:spPr/>
        <p:txBody>
          <a:bodyPr/>
          <a:lstStyle/>
          <a:p>
            <a:r>
              <a:rPr b="1" smtClean="0"/>
              <a:t>4.1.15 </a:t>
            </a:r>
            <a:r>
              <a:rPr lang="mn-MN" b="1" dirty="0" smtClean="0"/>
              <a:t>Зээлийн мэдээллийн санг бүрдүүлэх</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85720" y="3200400"/>
            <a:ext cx="8572560" cy="3443310"/>
          </a:xfrm>
        </p:spPr>
        <p:txBody>
          <a:bodyPr>
            <a:normAutofit fontScale="92500"/>
          </a:bodyPr>
          <a:lstStyle/>
          <a:p>
            <a:pPr algn="just"/>
            <a:r>
              <a:rPr lang="mn-MN" dirty="0" smtClean="0">
                <a:latin typeface="Arial Mon" pitchFamily="34" charset="0"/>
              </a:rPr>
              <a:t>Голомт арилжааны банк нь 1995онд байгуулагдсан бөгөөд хувь нийлүүлэгчдийн оруулсан мөнгөн хөрөнгөөс бүрдсэн дүрмийн сантай хувь нийлүүлэгчид нь оруулсан хөрөнгийнхөө хэмжээгээр санхүүгийн хариуцлага хүлээдэг бусдын мөнгөн хөрөнгийг хуримтлуулан хадгалж өөрийн нэрийн  өмнөөс зээл олгох төлбөр тооцоо зэрэг санхүүгийн зучлалын ажил үйлчилгээ үзүүлэх үйл ажиллагааг Монгол банкны тусгай зөвшөөрөлтэйгээр эрхлэдэг ашгийн төлөө хязгаарлагдмал хариуцлагатай компани юм. </a:t>
            </a:r>
            <a:endParaRPr lang="en-US" dirty="0" smtClean="0">
              <a:latin typeface="Arial Mon" pitchFamily="34" charset="0"/>
            </a:endParaRPr>
          </a:p>
          <a:p>
            <a:endParaRPr lang="en-US" dirty="0"/>
          </a:p>
        </p:txBody>
      </p:sp>
      <p:sp>
        <p:nvSpPr>
          <p:cNvPr id="3" name="Title 2"/>
          <p:cNvSpPr>
            <a:spLocks noGrp="1"/>
          </p:cNvSpPr>
          <p:nvPr>
            <p:ph type="ctrTitle"/>
          </p:nvPr>
        </p:nvSpPr>
        <p:spPr/>
        <p:txBody>
          <a:bodyPr/>
          <a:lstStyle/>
          <a:p>
            <a:r>
              <a:rPr b="1" smtClean="0"/>
              <a:t>5.</a:t>
            </a:r>
            <a:r>
              <a:rPr lang="mn-MN" b="1" dirty="0" smtClean="0"/>
              <a:t>Нягтлан бодох бүртгэл</a:t>
            </a:r>
            <a:r>
              <a:rPr smtClean="0"/>
              <a:t/>
            </a:r>
            <a:br>
              <a:rPr smtClean="0"/>
            </a:b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1357298"/>
            <a:ext cx="7772400" cy="357190"/>
          </a:xfrm>
        </p:spPr>
        <p:txBody>
          <a:bodyPr>
            <a:normAutofit fontScale="90000"/>
          </a:bodyPr>
          <a:lstStyle/>
          <a:p>
            <a:r>
              <a:rPr lang="mn-MN" sz="3100" b="1" dirty="0" smtClean="0"/>
              <a:t>Санхүүгийн  тайлангийн бүрэлдэхүүн хэсэг ба зорилго</a:t>
            </a:r>
            <a:r>
              <a:rPr lang="en-US" dirty="0" smtClean="0"/>
              <a:t/>
            </a:r>
            <a:br>
              <a:rPr lang="en-US" dirty="0" smtClean="0"/>
            </a:br>
            <a:r>
              <a:rPr lang="mn-MN" sz="2700" dirty="0" smtClean="0"/>
              <a:t>Голомт банкны тайлан мэдээг гадаад болон дотоод гэж ангилна</a:t>
            </a:r>
            <a:endParaRPr lang="en-US" sz="2700" dirty="0"/>
          </a:p>
        </p:txBody>
      </p:sp>
      <p:sp>
        <p:nvSpPr>
          <p:cNvPr id="3" name="Content Placeholder 2"/>
          <p:cNvSpPr>
            <a:spLocks noGrp="1"/>
          </p:cNvSpPr>
          <p:nvPr>
            <p:ph sz="quarter" idx="1"/>
          </p:nvPr>
        </p:nvSpPr>
        <p:spPr>
          <a:xfrm>
            <a:off x="571472" y="1857364"/>
            <a:ext cx="4091968" cy="4429156"/>
          </a:xfrm>
        </p:spPr>
        <p:txBody>
          <a:bodyPr>
            <a:normAutofit fontScale="85000" lnSpcReduction="20000"/>
          </a:bodyPr>
          <a:lstStyle/>
          <a:p>
            <a:pPr lvl="0" algn="just"/>
            <a:r>
              <a:rPr lang="mn-MN" dirty="0" smtClean="0"/>
              <a:t>Гадаад тайлан мэдээнд: Монгол банк хөндлөнгийн хяналтын ыайгууллага хамтран ажилладаг байгууллагууд болон эрх бүхий бусад байгууллагуудын албан бичгээр гаргасан хүсэлтийг үндэслэн гаргах тайлан   мэдээ олон нийтэд мэдээлэх санхүүгийн тайлан мэдээг хамруулна.</a:t>
            </a:r>
            <a:endParaRPr lang="en-US" dirty="0" smtClean="0"/>
          </a:p>
          <a:p>
            <a:endParaRPr lang="en-US" dirty="0"/>
          </a:p>
        </p:txBody>
      </p:sp>
      <p:sp>
        <p:nvSpPr>
          <p:cNvPr id="4" name="Content Placeholder 3"/>
          <p:cNvSpPr>
            <a:spLocks noGrp="1"/>
          </p:cNvSpPr>
          <p:nvPr>
            <p:ph sz="quarter" idx="2"/>
          </p:nvPr>
        </p:nvSpPr>
        <p:spPr>
          <a:xfrm>
            <a:off x="4786314" y="1857364"/>
            <a:ext cx="4143404" cy="4162436"/>
          </a:xfrm>
        </p:spPr>
        <p:txBody>
          <a:bodyPr>
            <a:normAutofit fontScale="85000" lnSpcReduction="20000"/>
          </a:bodyPr>
          <a:lstStyle/>
          <a:p>
            <a:pPr lvl="0" algn="just"/>
            <a:r>
              <a:rPr lang="mn-MN" dirty="0" smtClean="0"/>
              <a:t>Дотоод тайлан мэдээнд :</a:t>
            </a:r>
          </a:p>
          <a:p>
            <a:pPr lvl="0" algn="just">
              <a:buNone/>
            </a:pPr>
            <a:r>
              <a:rPr lang="mn-MN" dirty="0" smtClean="0"/>
              <a:t>     Голомт багнкны дотооддоо буюу нэшжүүд өөр хооорондоо нэгж дотроо болон удирдлагад тайлагнах тайлан мэдээг хамруулна. Энэ нь голомт банкны хэмжээний эгтгэсэн гааад болон дотоод тайлан мэдээ бүртгэл болон үйл ажиллагааны хяналт тавих, эрсдлийн үнэлгээ хийх  судалгааны өгөгдлөөр хангах зорилготой.</a:t>
            </a:r>
            <a:endParaRPr lang="en-US" dirty="0" smtClean="0"/>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714356"/>
            <a:ext cx="7772400" cy="1143000"/>
          </a:xfrm>
        </p:spPr>
        <p:txBody>
          <a:bodyPr>
            <a:normAutofit fontScale="90000"/>
          </a:bodyPr>
          <a:lstStyle/>
          <a:p>
            <a:r>
              <a:rPr lang="mn-MN" b="1" dirty="0" smtClean="0"/>
              <a:t>Нягтлан бодох бүртгэлийн бодлогын баримт бичгийн зориулалт</a:t>
            </a:r>
            <a:r>
              <a:rPr lang="en-US" dirty="0" smtClean="0"/>
              <a:t/>
            </a:r>
            <a:br>
              <a:rPr lang="en-US" dirty="0" smtClean="0"/>
            </a:br>
            <a:endParaRPr lang="en-US" dirty="0"/>
          </a:p>
        </p:txBody>
      </p:sp>
      <p:sp>
        <p:nvSpPr>
          <p:cNvPr id="3" name="Content Placeholder 2"/>
          <p:cNvSpPr>
            <a:spLocks noGrp="1"/>
          </p:cNvSpPr>
          <p:nvPr>
            <p:ph sz="quarter" idx="1"/>
          </p:nvPr>
        </p:nvSpPr>
        <p:spPr>
          <a:xfrm>
            <a:off x="357158" y="1447800"/>
            <a:ext cx="8329642" cy="4572000"/>
          </a:xfrm>
        </p:spPr>
        <p:txBody>
          <a:bodyPr/>
          <a:lstStyle/>
          <a:p>
            <a:pPr>
              <a:buNone/>
            </a:pPr>
            <a:r>
              <a:rPr lang="mn-MN" dirty="0" smtClean="0"/>
              <a:t>Нягтлан бодох бүртгэлийн бодлогын баримт бичиг нь дараах зориулалтаар ашиглагдана.</a:t>
            </a:r>
            <a:endParaRPr lang="en-US" dirty="0" smtClean="0"/>
          </a:p>
          <a:p>
            <a:pPr lvl="0"/>
            <a:r>
              <a:rPr lang="mn-MN" dirty="0" smtClean="0"/>
              <a:t>Банкны өдөр тутмын нягтлан бодох бүртгэлийг хөтлөх явцад баримтлах нягтлан бодох бүртгэлийн зарчим бодлогуудыг тодорхойлох</a:t>
            </a:r>
            <a:endParaRPr lang="en-US" dirty="0" smtClean="0"/>
          </a:p>
          <a:p>
            <a:pPr lvl="0"/>
            <a:r>
              <a:rPr lang="mn-MN" dirty="0" smtClean="0"/>
              <a:t>Банкны санхүүгийн байдал үйл ажиллагааны үр дүнг илтгэсэн санхүүгийн тайланг бэлтгэх </a:t>
            </a:r>
            <a:endParaRPr lang="en-US" dirty="0" smtClean="0"/>
          </a:p>
          <a:p>
            <a:r>
              <a:rPr lang="mn-MN" dirty="0" smtClean="0"/>
              <a:t>Банкны удирдлага Монгол банк болон олон нийтийг</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t>Нягтлан бодох бүртгэлийн анхан шатны баримтууд</a:t>
            </a:r>
            <a:endParaRPr lang="en-US" dirty="0"/>
          </a:p>
        </p:txBody>
      </p:sp>
      <p:sp>
        <p:nvSpPr>
          <p:cNvPr id="3" name="Content Placeholder 2"/>
          <p:cNvSpPr>
            <a:spLocks noGrp="1"/>
          </p:cNvSpPr>
          <p:nvPr>
            <p:ph sz="quarter" idx="1"/>
          </p:nvPr>
        </p:nvSpPr>
        <p:spPr/>
        <p:txBody>
          <a:bodyPr>
            <a:normAutofit fontScale="85000" lnSpcReduction="20000"/>
          </a:bodyPr>
          <a:lstStyle/>
          <a:p>
            <a:pPr lvl="0"/>
            <a:r>
              <a:rPr lang="mn-MN" dirty="0" smtClean="0"/>
              <a:t>Орлогын мэдүүлэг</a:t>
            </a:r>
            <a:endParaRPr lang="en-US" dirty="0" smtClean="0"/>
          </a:p>
          <a:p>
            <a:pPr lvl="0"/>
            <a:r>
              <a:rPr lang="mn-MN" dirty="0" smtClean="0"/>
              <a:t>Харилцахын  зарлага</a:t>
            </a:r>
            <a:endParaRPr lang="en-US" dirty="0" smtClean="0"/>
          </a:p>
          <a:p>
            <a:pPr lvl="0"/>
            <a:r>
              <a:rPr lang="mn-MN" dirty="0" smtClean="0"/>
              <a:t>Хадгаламжийн орлого, зарлага</a:t>
            </a:r>
            <a:endParaRPr lang="en-US" dirty="0" smtClean="0"/>
          </a:p>
          <a:p>
            <a:pPr lvl="0"/>
            <a:r>
              <a:rPr lang="mn-MN" dirty="0" smtClean="0"/>
              <a:t>Картын шилжүүлэг</a:t>
            </a:r>
            <a:endParaRPr lang="en-US" dirty="0" smtClean="0"/>
          </a:p>
          <a:p>
            <a:pPr lvl="0"/>
            <a:r>
              <a:rPr lang="mn-MN" dirty="0" smtClean="0"/>
              <a:t>Төлбөрийн баримт</a:t>
            </a:r>
            <a:endParaRPr lang="en-US" dirty="0" smtClean="0"/>
          </a:p>
          <a:p>
            <a:pPr lvl="0"/>
            <a:r>
              <a:rPr lang="mn-MN" dirty="0" smtClean="0"/>
              <a:t>Гадаад гуйвуулга</a:t>
            </a:r>
            <a:endParaRPr lang="en-US" dirty="0" smtClean="0"/>
          </a:p>
          <a:p>
            <a:pPr lvl="0"/>
            <a:r>
              <a:rPr lang="mn-MN" dirty="0" smtClean="0"/>
              <a:t>Дотоодын орлого, зарлага баримт буюу кассын орлого зарлагын баримт</a:t>
            </a:r>
            <a:endParaRPr lang="en-US" dirty="0" smtClean="0"/>
          </a:p>
          <a:p>
            <a:pPr lvl="0"/>
            <a:r>
              <a:rPr lang="mn-MN" dirty="0" smtClean="0"/>
              <a:t>Замын чек</a:t>
            </a:r>
            <a:endParaRPr lang="en-US" dirty="0" smtClean="0"/>
          </a:p>
          <a:p>
            <a:pPr lvl="0"/>
            <a:r>
              <a:rPr lang="mn-MN" dirty="0" smtClean="0"/>
              <a:t>Дотоодын гуйвуулга</a:t>
            </a:r>
            <a:endParaRPr lang="en-US" dirty="0" smtClean="0"/>
          </a:p>
          <a:p>
            <a:pPr lvl="0"/>
            <a:r>
              <a:rPr lang="mn-MN" dirty="0" smtClean="0"/>
              <a:t> Зээлийн гүйлгээ хийх шийдвэр үндэслэн баримт хийх гэх мэт</a:t>
            </a:r>
            <a:endParaRPr lang="en-US" dirty="0" smtClean="0"/>
          </a:p>
          <a:p>
            <a:pPr lvl="0"/>
            <a:r>
              <a:rPr lang="mn-MN" dirty="0" smtClean="0"/>
              <a:t> Мемиорол баримт</a:t>
            </a:r>
            <a:endParaRPr lang="en-US"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928670"/>
            <a:ext cx="7772400" cy="357190"/>
          </a:xfrm>
        </p:spPr>
        <p:txBody>
          <a:bodyPr>
            <a:normAutofit fontScale="90000"/>
          </a:bodyPr>
          <a:lstStyle/>
          <a:p>
            <a:r>
              <a:rPr lang="mn-MN" b="1" dirty="0" smtClean="0"/>
              <a:t>Нягтлан бодох бүртгэлийн систем</a:t>
            </a:r>
            <a:r>
              <a:rPr lang="en-US" dirty="0" smtClean="0"/>
              <a:t/>
            </a:r>
            <a:br>
              <a:rPr lang="en-US" dirty="0" smtClean="0"/>
            </a:br>
            <a:endParaRPr lang="en-US" dirty="0"/>
          </a:p>
        </p:txBody>
      </p:sp>
      <p:pic>
        <p:nvPicPr>
          <p:cNvPr id="6" name="Picture 2"/>
          <p:cNvPicPr>
            <a:picLocks noGrp="1" noChangeAspect="1" noChangeArrowheads="1"/>
          </p:cNvPicPr>
          <p:nvPr>
            <p:ph sz="quarter" idx="1"/>
          </p:nvPr>
        </p:nvPicPr>
        <p:blipFill>
          <a:blip r:embed="rId2" cstate="print"/>
          <a:srcRect/>
          <a:stretch>
            <a:fillRect/>
          </a:stretch>
        </p:blipFill>
        <p:spPr bwMode="auto">
          <a:xfrm>
            <a:off x="1000100" y="1785926"/>
            <a:ext cx="7572428" cy="3314711"/>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95400" y="3200400"/>
            <a:ext cx="6400800" cy="1800236"/>
          </a:xfrm>
        </p:spPr>
        <p:txBody>
          <a:bodyPr/>
          <a:lstStyle/>
          <a:p>
            <a:pPr algn="just"/>
            <a:r>
              <a:rPr lang="mn-MN" dirty="0" smtClean="0"/>
              <a:t>Нягтлан бодох бүртгэлийн системд дараах үндсэн чиг үүрэгтэй субьектүүд оролцоно.</a:t>
            </a:r>
            <a:endParaRPr lang="en-US" dirty="0" smtClean="0"/>
          </a:p>
          <a:p>
            <a:endParaRPr lang="en-US" dirty="0"/>
          </a:p>
        </p:txBody>
      </p:sp>
      <p:sp>
        <p:nvSpPr>
          <p:cNvPr id="3" name="Title 2"/>
          <p:cNvSpPr>
            <a:spLocks noGrp="1"/>
          </p:cNvSpPr>
          <p:nvPr>
            <p:ph type="ctrTitle"/>
          </p:nvPr>
        </p:nvSpPr>
        <p:spPr/>
        <p:txBody>
          <a:bodyPr>
            <a:normAutofit fontScale="90000"/>
          </a:bodyPr>
          <a:lstStyle/>
          <a:p>
            <a:r>
              <a:rPr lang="mn-MN" b="1" dirty="0" smtClean="0"/>
              <a:t>Нягтлан бодох бүртгэлийн системд оролцогчид, тэдгээрийг үүрэг</a:t>
            </a:r>
            <a:r>
              <a:rPr smtClean="0"/>
              <a:t/>
            </a:r>
            <a:br>
              <a:rPr smtClean="0"/>
            </a:b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285728"/>
          </a:xfrm>
        </p:spPr>
        <p:txBody>
          <a:bodyPr>
            <a:normAutofit fontScale="90000"/>
          </a:bodyPr>
          <a:lstStyle/>
          <a:p>
            <a:endParaRPr lang="en-US" dirty="0"/>
          </a:p>
        </p:txBody>
      </p:sp>
      <p:sp>
        <p:nvSpPr>
          <p:cNvPr id="3" name="Content Placeholder 2"/>
          <p:cNvSpPr>
            <a:spLocks noGrp="1"/>
          </p:cNvSpPr>
          <p:nvPr>
            <p:ph sz="quarter" idx="1"/>
          </p:nvPr>
        </p:nvSpPr>
        <p:spPr>
          <a:xfrm>
            <a:off x="285720" y="500042"/>
            <a:ext cx="8643998" cy="6000792"/>
          </a:xfrm>
        </p:spPr>
        <p:txBody>
          <a:bodyPr/>
          <a:lstStyle/>
          <a:p>
            <a:pPr lvl="0">
              <a:buNone/>
            </a:pPr>
            <a:r>
              <a:rPr lang="mn-MN" dirty="0" smtClean="0"/>
              <a:t>Нягтлан бодох бүртглийнажил гүйлгээг  хэрэгжүүлэгч- Нягтлан бодох бүртгэлийн ажил гүйлгээг үнэн зөв бүртгэх харилцагчийн болон дотоодын дансын  холбогдолтой бүх мэдээллийг программд үнэн зөв оруулах үүрэгтэй дараах албан тушаалтннууд хамрагдана. </a:t>
            </a:r>
            <a:endParaRPr lang="en-US" dirty="0" smtClean="0"/>
          </a:p>
          <a:p>
            <a:pPr lvl="0"/>
            <a:r>
              <a:rPr lang="mn-MN" dirty="0" smtClean="0"/>
              <a:t>Харилцагчийн үйлчилгээний ажилтнууд</a:t>
            </a:r>
            <a:endParaRPr lang="en-US" dirty="0" smtClean="0"/>
          </a:p>
          <a:p>
            <a:pPr lvl="0"/>
            <a:r>
              <a:rPr lang="mn-MN" dirty="0" smtClean="0"/>
              <a:t>Харилцагчийн үйлчилгээний менежер</a:t>
            </a:r>
            <a:endParaRPr lang="en-US" dirty="0" smtClean="0"/>
          </a:p>
          <a:p>
            <a:pPr lvl="0"/>
            <a:r>
              <a:rPr lang="mn-MN" dirty="0" smtClean="0"/>
              <a:t>Ахлах теллер</a:t>
            </a:r>
            <a:endParaRPr lang="en-US" dirty="0" smtClean="0"/>
          </a:p>
          <a:p>
            <a:pPr lvl="0"/>
            <a:r>
              <a:rPr lang="mn-MN" dirty="0" smtClean="0"/>
              <a:t>Теллер</a:t>
            </a:r>
            <a:endParaRPr lang="en-US" dirty="0" smtClean="0"/>
          </a:p>
          <a:p>
            <a:pPr lvl="0"/>
            <a:r>
              <a:rPr lang="mn-MN" dirty="0" smtClean="0"/>
              <a:t>Төлбөр тооцооны  хэлтсийн нягтлан бодогчид</a:t>
            </a:r>
            <a:endParaRPr lang="en-US" dirty="0" smtClean="0"/>
          </a:p>
          <a:p>
            <a:pPr lvl="0"/>
            <a:r>
              <a:rPr lang="mn-MN" dirty="0" smtClean="0"/>
              <a:t>Эдийн засагчид</a:t>
            </a:r>
            <a:endParaRPr lang="en-US" dirty="0" smtClean="0"/>
          </a:p>
          <a:p>
            <a:pPr lvl="0"/>
            <a:r>
              <a:rPr lang="mn-MN" dirty="0" smtClean="0"/>
              <a:t>Хянагч нягтлан бодогч</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914400" y="214290"/>
            <a:ext cx="7772400" cy="60348"/>
          </a:xfrm>
        </p:spPr>
        <p:txBody>
          <a:bodyPr>
            <a:normAutofit fontScale="90000"/>
          </a:bodyPr>
          <a:lstStyle/>
          <a:p>
            <a:endParaRPr lang="en-US" dirty="0"/>
          </a:p>
        </p:txBody>
      </p:sp>
      <p:sp>
        <p:nvSpPr>
          <p:cNvPr id="3" name="Content Placeholder 2"/>
          <p:cNvSpPr>
            <a:spLocks noGrp="1"/>
          </p:cNvSpPr>
          <p:nvPr>
            <p:ph sz="quarter" idx="1"/>
          </p:nvPr>
        </p:nvSpPr>
        <p:spPr>
          <a:xfrm>
            <a:off x="285720" y="428604"/>
            <a:ext cx="8643998" cy="6000792"/>
          </a:xfrm>
        </p:spPr>
        <p:txBody>
          <a:bodyPr/>
          <a:lstStyle/>
          <a:p>
            <a:pPr lvl="0">
              <a:buNone/>
            </a:pPr>
            <a:r>
              <a:rPr lang="mn-MN" dirty="0" smtClean="0"/>
              <a:t>Хамаарах чиг үүргийн хүрээнд ажил гүйлгээ хийх  шийдвэр өгөгч баталгаажуулагч- өөрийн эрхлэх чиг үүргийн хүрээнд хийгдэх нягтлан бодох бүртгэлийн дансны ажил гүйлгээний шийдвэрийг өгч баталгаажуулна. </a:t>
            </a:r>
            <a:endParaRPr lang="en-US" dirty="0" smtClean="0"/>
          </a:p>
          <a:p>
            <a:pPr lvl="0"/>
            <a:endParaRPr lang="en-US" dirty="0" smtClean="0"/>
          </a:p>
          <a:p>
            <a:pPr lvl="0"/>
            <a:r>
              <a:rPr lang="mn-MN" dirty="0" smtClean="0"/>
              <a:t> Диллер</a:t>
            </a:r>
            <a:endParaRPr lang="en-US" dirty="0" smtClean="0"/>
          </a:p>
          <a:p>
            <a:pPr lvl="0"/>
            <a:r>
              <a:rPr lang="mn-MN" dirty="0" smtClean="0"/>
              <a:t>Эдийн засагч</a:t>
            </a:r>
            <a:endParaRPr lang="en-US" dirty="0" smtClean="0"/>
          </a:p>
          <a:p>
            <a:pPr lvl="0"/>
            <a:r>
              <a:rPr lang="mn-MN" dirty="0" smtClean="0"/>
              <a:t>Салбар тооцооны захирал</a:t>
            </a:r>
            <a:endParaRPr lang="en-US" dirty="0" smtClean="0"/>
          </a:p>
          <a:p>
            <a:pPr lvl="0"/>
            <a:r>
              <a:rPr lang="mn-MN" dirty="0" smtClean="0"/>
              <a:t>Газар хэлтсийн захирал</a:t>
            </a:r>
            <a:endParaRPr lang="en-US" dirty="0" smtClean="0"/>
          </a:p>
          <a:p>
            <a:pPr lvl="0"/>
            <a:r>
              <a:rPr lang="mn-MN" dirty="0" smtClean="0"/>
              <a:t>Гүйцэтгэх захирал</a:t>
            </a:r>
            <a:endParaRPr lang="en-US" dirty="0" smtClean="0"/>
          </a:p>
          <a:p>
            <a:endParaRPr lang="en-US" dirty="0"/>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2528"/>
          </a:xfrm>
        </p:spPr>
        <p:txBody>
          <a:bodyPr>
            <a:normAutofit fontScale="90000"/>
          </a:bodyPr>
          <a:lstStyle/>
          <a:p>
            <a:endParaRPr lang="en-US" dirty="0"/>
          </a:p>
        </p:txBody>
      </p:sp>
      <p:sp>
        <p:nvSpPr>
          <p:cNvPr id="3" name="Content Placeholder 2"/>
          <p:cNvSpPr>
            <a:spLocks noGrp="1"/>
          </p:cNvSpPr>
          <p:nvPr>
            <p:ph sz="quarter" idx="1"/>
          </p:nvPr>
        </p:nvSpPr>
        <p:spPr>
          <a:xfrm>
            <a:off x="428596" y="571480"/>
            <a:ext cx="8258204" cy="5448320"/>
          </a:xfrm>
        </p:spPr>
        <p:txBody>
          <a:bodyPr/>
          <a:lstStyle/>
          <a:p>
            <a:pPr lvl="0">
              <a:buNone/>
            </a:pPr>
            <a:r>
              <a:rPr lang="mn-MN" dirty="0" smtClean="0"/>
              <a:t>Нягтлан боддох бүртгэлийн бодлого боловсруулагч ерөнхий хяналт тавиг- нягтлан бодох бүртгэлийн бодлогын баримт бичгийг боловсруулж сайжруулах бүртгэлийн ерөнхий хяналт тавих үүрэгтэй.</a:t>
            </a:r>
            <a:endParaRPr lang="en-US" dirty="0" smtClean="0"/>
          </a:p>
          <a:p>
            <a:pPr lvl="0"/>
            <a:r>
              <a:rPr lang="mn-MN" dirty="0" smtClean="0"/>
              <a:t>Санхүүгий удирдлагын газрын эдийн засагч</a:t>
            </a:r>
            <a:endParaRPr lang="en-US" dirty="0" smtClean="0"/>
          </a:p>
          <a:p>
            <a:pPr lvl="0"/>
            <a:r>
              <a:rPr lang="mn-MN" dirty="0" smtClean="0"/>
              <a:t> Бүртгэл тооцооны газрын захирал</a:t>
            </a:r>
            <a:endParaRPr lang="en-US" dirty="0" smtClean="0"/>
          </a:p>
          <a:p>
            <a:pPr lvl="0"/>
            <a:r>
              <a:rPr lang="mn-MN" dirty="0" smtClean="0"/>
              <a:t>Дотоод аудиитын газрын аудитор</a:t>
            </a:r>
            <a:endParaRPr lang="en-US" dirty="0" smtClean="0"/>
          </a:p>
          <a:p>
            <a:endParaRPr lang="en-US" dirty="0"/>
          </a:p>
        </p:txBody>
      </p:sp>
    </p:spTree>
  </p:cSld>
  <p:clrMapOvr>
    <a:masterClrMapping/>
  </p:clrMapOvr>
  <p:transition>
    <p:dissolv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357166"/>
            <a:ext cx="7772400" cy="785834"/>
          </a:xfrm>
        </p:spPr>
        <p:txBody>
          <a:bodyPr>
            <a:normAutofit fontScale="90000"/>
          </a:bodyPr>
          <a:lstStyle/>
          <a:p>
            <a:r>
              <a:rPr lang="mn-MN" b="1" dirty="0" smtClean="0"/>
              <a:t>Нягтлан бодох бүртгэлийн хяналт</a:t>
            </a:r>
            <a:r>
              <a:rPr lang="en-US" dirty="0" smtClean="0"/>
              <a:t/>
            </a:r>
            <a:br>
              <a:rPr lang="en-US" dirty="0" smtClean="0"/>
            </a:br>
            <a:endParaRPr lang="en-US" dirty="0"/>
          </a:p>
        </p:txBody>
      </p:sp>
      <p:sp>
        <p:nvSpPr>
          <p:cNvPr id="3" name="Content Placeholder 2"/>
          <p:cNvSpPr>
            <a:spLocks noGrp="1"/>
          </p:cNvSpPr>
          <p:nvPr>
            <p:ph sz="quarter" idx="1"/>
          </p:nvPr>
        </p:nvSpPr>
        <p:spPr>
          <a:xfrm>
            <a:off x="142844" y="785794"/>
            <a:ext cx="8543956" cy="5234006"/>
          </a:xfrm>
        </p:spPr>
        <p:txBody>
          <a:bodyPr/>
          <a:lstStyle/>
          <a:p>
            <a:pPr algn="just">
              <a:buNone/>
            </a:pPr>
            <a:r>
              <a:rPr lang="mn-MN" dirty="0" smtClean="0"/>
              <a:t>Нягтлан бодох бүртгэлийн хяналт нь бүртгэлийн явц дахь алдааг илрүүлэх залруулах алдаа гарахаас урьдчилан сээргийлэх үйл ажиллагааны цогц юм. Нягтлан бодох бүртгэлийн системийн бүрэлдэхүүн тус бүрд хяналтыг дараах хэлбэрээр тавина.</a:t>
            </a:r>
            <a:endParaRPr lang="en-US" dirty="0" smtClean="0"/>
          </a:p>
          <a:p>
            <a:pPr algn="just"/>
            <a:r>
              <a:rPr lang="mn-MN" dirty="0" smtClean="0"/>
              <a:t>Шат дараалсан хяналт</a:t>
            </a:r>
            <a:endParaRPr lang="en-US" dirty="0" smtClean="0"/>
          </a:p>
          <a:p>
            <a:pPr algn="just"/>
            <a:r>
              <a:rPr lang="mn-MN" dirty="0" smtClean="0"/>
              <a:t>Гурвалсан хяналт</a:t>
            </a:r>
            <a:endParaRPr lang="en-US" dirty="0" smtClean="0"/>
          </a:p>
          <a:p>
            <a:pPr algn="just"/>
            <a:r>
              <a:rPr lang="mn-MN" dirty="0" smtClean="0"/>
              <a:t>Авто хяналт</a:t>
            </a:r>
            <a:endParaRPr lang="en-US" dirty="0" smtClean="0"/>
          </a:p>
          <a:p>
            <a:pPr algn="just"/>
            <a:r>
              <a:rPr lang="mn-MN" dirty="0" smtClean="0"/>
              <a:t>Тайлангийн хяналт</a:t>
            </a:r>
            <a:endParaRPr lang="en-US" dirty="0" smtClean="0"/>
          </a:p>
          <a:p>
            <a:pPr algn="just"/>
            <a:r>
              <a:rPr lang="mn-MN" dirty="0" smtClean="0"/>
              <a:t>Газар дээрх хяналт</a:t>
            </a:r>
            <a:endParaRPr lang="en-US" dirty="0" smtClean="0"/>
          </a:p>
          <a:p>
            <a:pPr algn="just"/>
            <a:r>
              <a:rPr lang="mn-MN" dirty="0" smtClean="0"/>
              <a:t>Зайны хяналт</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285720" y="357166"/>
            <a:ext cx="8572560" cy="6215105"/>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642918"/>
            <a:ext cx="8429684" cy="1500198"/>
          </a:xfrm>
        </p:spPr>
        <p:txBody>
          <a:bodyPr>
            <a:normAutofit fontScale="90000"/>
          </a:bodyPr>
          <a:lstStyle/>
          <a:p>
            <a:pPr algn="just"/>
            <a:r>
              <a:rPr lang="en-US" sz="2700" dirty="0" smtClean="0"/>
              <a:t> </a:t>
            </a:r>
            <a:r>
              <a:rPr lang="mn-MN" sz="2700" dirty="0" smtClean="0"/>
              <a:t>Нягтлан бодох бүртгэлийн хадгалалтын хяналт гэдэг нь бодох  бүртгэлийн баримтыг хадгалах үйл ажиллагааны хяналт гэнэ. Хадгалалтын хяналт нь баримтын хадгалалтын хяналт электрон хадгалалтын хяналт гэсэн 2 төрөлтэй байна.</a:t>
            </a:r>
            <a:r>
              <a:rPr lang="en-US" dirty="0" smtClean="0"/>
              <a:t/>
            </a:r>
            <a:br>
              <a:rPr lang="en-US" dirty="0" smtClean="0"/>
            </a:br>
            <a:endParaRPr lang="en-US" dirty="0"/>
          </a:p>
        </p:txBody>
      </p:sp>
      <p:sp>
        <p:nvSpPr>
          <p:cNvPr id="3" name="Content Placeholder 2"/>
          <p:cNvSpPr>
            <a:spLocks noGrp="1"/>
          </p:cNvSpPr>
          <p:nvPr>
            <p:ph sz="quarter" idx="1"/>
          </p:nvPr>
        </p:nvSpPr>
        <p:spPr>
          <a:xfrm>
            <a:off x="914400" y="2143116"/>
            <a:ext cx="3749040" cy="3876684"/>
          </a:xfrm>
        </p:spPr>
        <p:txBody>
          <a:bodyPr>
            <a:normAutofit fontScale="85000" lnSpcReduction="10000"/>
          </a:bodyPr>
          <a:lstStyle/>
          <a:p>
            <a:pPr lvl="0"/>
            <a:r>
              <a:rPr lang="mn-MN" b="1" dirty="0" smtClean="0"/>
              <a:t>Баримтын хадгалалтын хяналт:</a:t>
            </a:r>
            <a:r>
              <a:rPr lang="mn-MN" dirty="0" smtClean="0"/>
              <a:t> </a:t>
            </a:r>
            <a:endParaRPr lang="en-US" dirty="0" smtClean="0"/>
          </a:p>
          <a:p>
            <a:pPr lvl="0" algn="just">
              <a:buNone/>
            </a:pPr>
            <a:r>
              <a:rPr lang="en-US" dirty="0" smtClean="0"/>
              <a:t>     </a:t>
            </a:r>
            <a:r>
              <a:rPr lang="mn-MN" dirty="0" smtClean="0"/>
              <a:t>Нягтлан бодох бүртгэлийн бүх төрлийн баримтууд тайлан мэдээ судалгааны материалуудыг “голомт банкны архивын ажлын заавар”-т заасны дагуу хадгалалт хадгалалтын хяналт явагдана.</a:t>
            </a:r>
            <a:endParaRPr lang="en-US" dirty="0" smtClean="0"/>
          </a:p>
          <a:p>
            <a:endParaRPr lang="en-US" dirty="0"/>
          </a:p>
        </p:txBody>
      </p:sp>
      <p:sp>
        <p:nvSpPr>
          <p:cNvPr id="4" name="Content Placeholder 3"/>
          <p:cNvSpPr>
            <a:spLocks noGrp="1"/>
          </p:cNvSpPr>
          <p:nvPr>
            <p:ph sz="quarter" idx="2"/>
          </p:nvPr>
        </p:nvSpPr>
        <p:spPr>
          <a:xfrm>
            <a:off x="4933950" y="2143116"/>
            <a:ext cx="3749040" cy="3876684"/>
          </a:xfrm>
        </p:spPr>
        <p:txBody>
          <a:bodyPr>
            <a:normAutofit fontScale="85000" lnSpcReduction="10000"/>
          </a:bodyPr>
          <a:lstStyle/>
          <a:p>
            <a:pPr lvl="0"/>
            <a:r>
              <a:rPr lang="mn-MN" b="1" dirty="0" smtClean="0"/>
              <a:t>Электрон хадгалалтын хяналт:</a:t>
            </a:r>
            <a:r>
              <a:rPr lang="mn-MN" dirty="0" smtClean="0"/>
              <a:t> </a:t>
            </a:r>
          </a:p>
          <a:p>
            <a:pPr lvl="0">
              <a:buNone/>
            </a:pPr>
            <a:r>
              <a:rPr lang="mn-MN" dirty="0" smtClean="0"/>
              <a:t>     Нягтлан бодох бүртгэлийн гүйлгээ холбогдох тайлант мэдээ судалгааны  материалуудыг” голомт банкны электрон архивын журам”-д заасаны дагуу хадгалалт, хадгалалтын хяналт явагдана.</a:t>
            </a:r>
            <a:endParaRPr lang="en-US" dirty="0" smtClean="0"/>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b="1" dirty="0" smtClean="0"/>
              <a:t>Хадгалатын хяналт</a:t>
            </a:r>
            <a:endParaRPr lang="en-US" dirty="0"/>
          </a:p>
        </p:txBody>
      </p:sp>
      <p:pic>
        <p:nvPicPr>
          <p:cNvPr id="3" name="Picture 2"/>
          <p:cNvPicPr/>
          <p:nvPr/>
        </p:nvPicPr>
        <p:blipFill>
          <a:blip r:embed="rId2" cstate="print"/>
          <a:srcRect/>
          <a:stretch>
            <a:fillRect/>
          </a:stretch>
        </p:blipFill>
        <p:spPr bwMode="auto">
          <a:xfrm>
            <a:off x="428596" y="1652587"/>
            <a:ext cx="8429684" cy="4705371"/>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571480"/>
            <a:ext cx="7772400" cy="846158"/>
          </a:xfrm>
        </p:spPr>
        <p:txBody>
          <a:bodyPr>
            <a:normAutofit fontScale="90000"/>
          </a:bodyPr>
          <a:lstStyle/>
          <a:p>
            <a:pPr algn="ctr"/>
            <a:r>
              <a:rPr lang="mn-MN" dirty="0" smtClean="0"/>
              <a:t>Ажил гүйлгээний бүртгэл </a:t>
            </a: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nvPr>
        </p:nvGraphicFramePr>
        <p:xfrm>
          <a:off x="914400" y="1447800"/>
          <a:ext cx="7772400" cy="3552836"/>
        </p:xfrm>
        <a:graphic>
          <a:graphicData uri="http://schemas.openxmlformats.org/drawingml/2006/table">
            <a:tbl>
              <a:tblPr firstRow="1" bandRow="1">
                <a:tableStyleId>{5C22544A-7EE6-4342-B048-85BDC9FD1C3A}</a:tableStyleId>
              </a:tblPr>
              <a:tblGrid>
                <a:gridCol w="3886200"/>
                <a:gridCol w="3886200"/>
              </a:tblGrid>
              <a:tr h="17764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n-MN" sz="2800" b="1" kern="1200" dirty="0" smtClean="0">
                          <a:solidFill>
                            <a:schemeClr val="lt1"/>
                          </a:solidFill>
                          <a:latin typeface="+mn-lt"/>
                          <a:ea typeface="+mn-ea"/>
                          <a:cs typeface="+mn-cs"/>
                        </a:rPr>
                        <a:t>Балансын данс- давхар бичилт</a:t>
                      </a:r>
                      <a:endParaRPr kumimoji="0" lang="en-US" sz="2800" b="1" kern="1200" dirty="0" smtClean="0">
                        <a:solidFill>
                          <a:schemeClr val="lt1"/>
                        </a:solidFill>
                        <a:latin typeface="+mn-lt"/>
                        <a:ea typeface="+mn-ea"/>
                        <a:cs typeface="+mn-cs"/>
                      </a:endParaRP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n-MN" sz="2800" b="1" kern="1200" dirty="0" smtClean="0">
                          <a:solidFill>
                            <a:schemeClr val="lt1"/>
                          </a:solidFill>
                          <a:latin typeface="+mn-lt"/>
                          <a:ea typeface="+mn-ea"/>
                          <a:cs typeface="+mn-cs"/>
                        </a:rPr>
                        <a:t>Балансын гадуурхи данс- дан бичилт </a:t>
                      </a:r>
                      <a:endParaRPr kumimoji="0" lang="en-US" sz="2800" b="1" kern="1200" dirty="0" smtClean="0">
                        <a:solidFill>
                          <a:schemeClr val="lt1"/>
                        </a:solidFill>
                        <a:latin typeface="+mn-lt"/>
                        <a:ea typeface="+mn-ea"/>
                        <a:cs typeface="+mn-cs"/>
                      </a:endParaRPr>
                    </a:p>
                    <a:p>
                      <a:endParaRPr lang="en-US" dirty="0"/>
                    </a:p>
                  </a:txBody>
                  <a:tcPr/>
                </a:tc>
              </a:tr>
              <a:tr h="177641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mn-MN" sz="2400" kern="1200" dirty="0" smtClean="0">
                          <a:solidFill>
                            <a:schemeClr val="dk1"/>
                          </a:solidFill>
                          <a:latin typeface="+mn-lt"/>
                          <a:ea typeface="+mn-ea"/>
                          <a:cs typeface="+mn-cs"/>
                        </a:rPr>
                        <a:t>Харьцсан дансаар болон гүйлгээний утгаар нь тухайн гүйлгээг хянах</a:t>
                      </a:r>
                      <a:endParaRPr kumimoji="0" lang="en-US" sz="2400" kern="1200" dirty="0" smtClean="0">
                        <a:solidFill>
                          <a:schemeClr val="dk1"/>
                        </a:solidFill>
                        <a:latin typeface="+mn-lt"/>
                        <a:ea typeface="+mn-ea"/>
                        <a:cs typeface="+mn-cs"/>
                      </a:endParaRPr>
                    </a:p>
                    <a:p>
                      <a:endParaRPr lang="en-US" dirty="0"/>
                    </a:p>
                  </a:txBody>
                  <a:tcPr/>
                </a:tc>
                <a:tc>
                  <a:txBody>
                    <a:bodyPr/>
                    <a:lstStyle/>
                    <a:p>
                      <a:pPr algn="just">
                        <a:lnSpc>
                          <a:spcPct val="100000"/>
                        </a:lnSpc>
                        <a:spcAft>
                          <a:spcPts val="0"/>
                        </a:spcAft>
                      </a:pPr>
                      <a:r>
                        <a:rPr lang="mn-MN" sz="2400" dirty="0">
                          <a:latin typeface="+mn-lt"/>
                          <a:ea typeface="Times New Roman"/>
                          <a:cs typeface="Arial" pitchFamily="34" charset="0"/>
                        </a:rPr>
                        <a:t>Дан бичилт хийгдэх бөгөөд ширхэгээр мөнгөн дүнгээр  эсвэл давхар бүртгэл хийгдэнэ</a:t>
                      </a:r>
                      <a:endParaRPr lang="en-US" sz="2400" dirty="0">
                        <a:latin typeface="+mn-lt"/>
                        <a:ea typeface="Times New Roman"/>
                        <a:cs typeface="Arial" pitchFamily="34" charset="0"/>
                      </a:endParaRPr>
                    </a:p>
                  </a:txBody>
                  <a:tcPr marL="68580" marR="68580" marT="0" marB="0"/>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smtClean="0"/>
              <a:t>Ажил гүйлгээнд гарч буй алдаа</a:t>
            </a:r>
            <a:endParaRPr lang="en-US" dirty="0"/>
          </a:p>
        </p:txBody>
      </p:sp>
      <p:sp>
        <p:nvSpPr>
          <p:cNvPr id="3" name="Content Placeholder 2"/>
          <p:cNvSpPr>
            <a:spLocks noGrp="1"/>
          </p:cNvSpPr>
          <p:nvPr>
            <p:ph sz="quarter" idx="1"/>
          </p:nvPr>
        </p:nvSpPr>
        <p:spPr>
          <a:xfrm>
            <a:off x="914400" y="1785926"/>
            <a:ext cx="7772400" cy="4233874"/>
          </a:xfrm>
        </p:spPr>
        <p:txBody>
          <a:bodyPr/>
          <a:lstStyle/>
          <a:p>
            <a:pPr lvl="0"/>
            <a:r>
              <a:rPr lang="mn-MN" dirty="0" smtClean="0"/>
              <a:t>Орлого болон зарлагын гүйлгээ дансны харьцааг  буруу оруулсан</a:t>
            </a:r>
            <a:endParaRPr lang="en-US" dirty="0" smtClean="0"/>
          </a:p>
          <a:p>
            <a:pPr lvl="0"/>
            <a:r>
              <a:rPr lang="mn-MN" dirty="0" smtClean="0"/>
              <a:t>Дотоодын дансруу буруу бүлэг сегменэд бүртгэсэн</a:t>
            </a:r>
            <a:endParaRPr lang="en-US" dirty="0" smtClean="0"/>
          </a:p>
          <a:p>
            <a:pPr lvl="0"/>
            <a:r>
              <a:rPr lang="mn-MN" dirty="0" smtClean="0"/>
              <a:t>Дансны төлөвлөгөөнд байнгүй дансанд гүйлгээ бүртгэсэн</a:t>
            </a:r>
            <a:endParaRPr lang="en-US" dirty="0" smtClean="0"/>
          </a:p>
          <a:p>
            <a:pPr lvl="0"/>
            <a:r>
              <a:rPr lang="mn-MN" dirty="0" smtClean="0"/>
              <a:t>Гүйлгээг цаг хугацааннд нь бүртгээгүй</a:t>
            </a:r>
            <a:endParaRPr lang="en-US" dirty="0" smtClean="0"/>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b="1" dirty="0" smtClean="0"/>
              <a:t>Алдааны засварыг дараах хэлбэрээр хийнэ</a:t>
            </a:r>
            <a:endParaRPr lang="en-US" dirty="0"/>
          </a:p>
        </p:txBody>
      </p:sp>
      <p:sp>
        <p:nvSpPr>
          <p:cNvPr id="3" name="Content Placeholder 2"/>
          <p:cNvSpPr>
            <a:spLocks noGrp="1"/>
          </p:cNvSpPr>
          <p:nvPr>
            <p:ph sz="quarter" idx="1"/>
          </p:nvPr>
        </p:nvSpPr>
        <p:spPr/>
        <p:txBody>
          <a:bodyPr>
            <a:normAutofit lnSpcReduction="10000"/>
          </a:bodyPr>
          <a:lstStyle/>
          <a:p>
            <a:pPr lvl="0"/>
            <a:r>
              <a:rPr lang="mn-MN" dirty="0" smtClean="0"/>
              <a:t>Гүйлгээ буцаах: буруу гүйлгээ хйиснийг хяналтаар илрүүлэн тухайн өдрөө буцаах үйл ажиллагааг.</a:t>
            </a:r>
            <a:endParaRPr lang="en-US" dirty="0" smtClean="0"/>
          </a:p>
          <a:p>
            <a:pPr lvl="0"/>
            <a:r>
              <a:rPr lang="mn-MN" dirty="0" smtClean="0"/>
              <a:t>Гүйлгээ залруулах: буруу гүйлгээ хйиснийг хяналтаар илрүүлэн гүйлгээ өндөрлөсөний дараа буцаах үйл ажиллагааг. Алдааг Монгол банкны “Банкны төлбөр тооцоонд залруулгын гүйлгээ хийх түүнд хяналт тавих журам” –ын дагуу засч бүртгэнэ</a:t>
            </a:r>
            <a:endParaRPr lang="en-US" dirty="0" smtClean="0"/>
          </a:p>
          <a:p>
            <a:pPr lvl="0"/>
            <a:r>
              <a:rPr lang="mn-MN" dirty="0" smtClean="0"/>
              <a:t>Дансны мэдээлэл засах: харилцагчийн болон дансны мэдээлэлтэй холбоотой алдаануудыг программ дээр засах үйл ажиллагаа.</a:t>
            </a:r>
            <a:endParaRPr lang="en-US" dirty="0" smtClean="0"/>
          </a:p>
          <a:p>
            <a:pPr>
              <a:buFont typeface="Wingdings" pitchFamily="2" charset="2"/>
              <a:buChar char="v"/>
            </a:pP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2910" y="3200400"/>
            <a:ext cx="7053290" cy="3371872"/>
          </a:xfrm>
        </p:spPr>
        <p:txBody>
          <a:bodyPr>
            <a:normAutofit/>
          </a:bodyPr>
          <a:lstStyle/>
          <a:p>
            <a:pPr algn="just"/>
            <a:r>
              <a:rPr lang="mn-MN" dirty="0" smtClean="0"/>
              <a:t>Голомт банк нь дараахи программуудыг ашигладаг.  Үүнд:</a:t>
            </a:r>
            <a:endParaRPr lang="en-US" dirty="0" smtClean="0"/>
          </a:p>
          <a:p>
            <a:pPr lvl="0" algn="l">
              <a:buFont typeface="Arial" pitchFamily="34" charset="0"/>
              <a:buChar char="•"/>
            </a:pPr>
            <a:r>
              <a:rPr lang="en-US" dirty="0" err="1" smtClean="0"/>
              <a:t>Grabe</a:t>
            </a:r>
            <a:r>
              <a:rPr lang="en-US" dirty="0" smtClean="0"/>
              <a:t> bank</a:t>
            </a:r>
          </a:p>
          <a:p>
            <a:pPr lvl="0" algn="l">
              <a:buFont typeface="Arial" pitchFamily="34" charset="0"/>
              <a:buChar char="•"/>
            </a:pPr>
            <a:r>
              <a:rPr lang="en-US" dirty="0" smtClean="0"/>
              <a:t>CCPS</a:t>
            </a:r>
          </a:p>
          <a:p>
            <a:pPr lvl="0" algn="l">
              <a:buFont typeface="Arial" pitchFamily="34" charset="0"/>
              <a:buChar char="•"/>
            </a:pPr>
            <a:r>
              <a:rPr lang="en-US" dirty="0" smtClean="0"/>
              <a:t>Card Pro</a:t>
            </a:r>
          </a:p>
          <a:p>
            <a:pPr lvl="0" algn="l">
              <a:buFont typeface="Arial" pitchFamily="34" charset="0"/>
              <a:buChar char="•"/>
            </a:pPr>
            <a:r>
              <a:rPr lang="en-US" dirty="0" smtClean="0"/>
              <a:t>Intranet</a:t>
            </a:r>
          </a:p>
          <a:p>
            <a:pPr lvl="0" algn="l">
              <a:buFont typeface="Arial" pitchFamily="34" charset="0"/>
              <a:buChar char="•"/>
            </a:pPr>
            <a:r>
              <a:rPr lang="mn-MN" dirty="0" smtClean="0"/>
              <a:t>E</a:t>
            </a:r>
            <a:r>
              <a:rPr lang="en-US" dirty="0" err="1" smtClean="0"/>
              <a:t>xchange</a:t>
            </a:r>
            <a:endParaRPr lang="en-US" dirty="0" smtClean="0"/>
          </a:p>
          <a:p>
            <a:endParaRPr lang="en-US" dirty="0"/>
          </a:p>
        </p:txBody>
      </p:sp>
      <p:sp>
        <p:nvSpPr>
          <p:cNvPr id="3" name="Title 2"/>
          <p:cNvSpPr>
            <a:spLocks noGrp="1"/>
          </p:cNvSpPr>
          <p:nvPr>
            <p:ph type="ctrTitle"/>
          </p:nvPr>
        </p:nvSpPr>
        <p:spPr/>
        <p:txBody>
          <a:bodyPr>
            <a:normAutofit fontScale="90000"/>
          </a:bodyPr>
          <a:lstStyle/>
          <a:p>
            <a:r>
              <a:rPr b="1" smtClean="0"/>
              <a:t>6. </a:t>
            </a:r>
            <a:r>
              <a:rPr lang="mn-MN" b="1" dirty="0" smtClean="0"/>
              <a:t>Голомт банкны программ хангамж</a:t>
            </a:r>
            <a:r>
              <a:rPr smtClean="0"/>
              <a:t/>
            </a:r>
            <a:br>
              <a:rPr smtClean="0"/>
            </a:b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6.1 </a:t>
            </a:r>
            <a:r>
              <a:rPr lang="mn-MN" b="1" dirty="0" smtClean="0"/>
              <a:t>Grape banks программ нь</a:t>
            </a:r>
            <a:endParaRPr lang="en-US" dirty="0"/>
          </a:p>
        </p:txBody>
      </p:sp>
      <p:sp>
        <p:nvSpPr>
          <p:cNvPr id="3" name="Content Placeholder 2"/>
          <p:cNvSpPr>
            <a:spLocks noGrp="1"/>
          </p:cNvSpPr>
          <p:nvPr>
            <p:ph sz="quarter" idx="1"/>
          </p:nvPr>
        </p:nvSpPr>
        <p:spPr>
          <a:xfrm>
            <a:off x="357158" y="1447800"/>
            <a:ext cx="8786842" cy="4572000"/>
          </a:xfrm>
        </p:spPr>
        <p:txBody>
          <a:bodyPr>
            <a:normAutofit fontScale="92500" lnSpcReduction="20000"/>
          </a:bodyPr>
          <a:lstStyle/>
          <a:p>
            <a:pPr algn="just">
              <a:buNone/>
            </a:pPr>
            <a:r>
              <a:rPr lang="mn-MN" dirty="0" smtClean="0"/>
              <a:t>Банкны үйл ажиллагаа явуулахад зориулагдсан бүхий л төрлийн үйлчилгээний бүртгэлийг маш нарийн тусгаж өгсөн байдаг. Хэрэглэгдэж байгаа программ хангамжуудын хэрэглээний заавар.</a:t>
            </a:r>
            <a:endParaRPr lang="en-US" dirty="0" smtClean="0"/>
          </a:p>
          <a:p>
            <a:pPr lvl="0"/>
            <a:r>
              <a:rPr lang="mn-MN" dirty="0" smtClean="0"/>
              <a:t>Харилцагч </a:t>
            </a:r>
            <a:endParaRPr lang="en-US" dirty="0" smtClean="0"/>
          </a:p>
          <a:p>
            <a:pPr lvl="0"/>
            <a:r>
              <a:rPr lang="mn-MN" dirty="0" smtClean="0"/>
              <a:t>Депозит</a:t>
            </a:r>
            <a:endParaRPr lang="en-US" dirty="0" smtClean="0"/>
          </a:p>
          <a:p>
            <a:pPr lvl="0"/>
            <a:r>
              <a:rPr lang="mn-MN" dirty="0" smtClean="0"/>
              <a:t>Зээл</a:t>
            </a:r>
            <a:endParaRPr lang="en-US" dirty="0" smtClean="0"/>
          </a:p>
          <a:p>
            <a:pPr lvl="0"/>
            <a:r>
              <a:rPr lang="mn-MN" dirty="0" smtClean="0"/>
              <a:t>Балансын гадуурхи данс</a:t>
            </a:r>
            <a:endParaRPr lang="en-US" dirty="0" smtClean="0"/>
          </a:p>
          <a:p>
            <a:pPr lvl="0"/>
            <a:r>
              <a:rPr lang="mn-MN" dirty="0" smtClean="0"/>
              <a:t>Карт</a:t>
            </a:r>
            <a:endParaRPr lang="en-US" dirty="0" smtClean="0"/>
          </a:p>
          <a:p>
            <a:pPr lvl="0"/>
            <a:r>
              <a:rPr lang="mn-MN" dirty="0" smtClean="0"/>
              <a:t>Тайлан</a:t>
            </a:r>
            <a:endParaRPr lang="en-US" dirty="0" smtClean="0"/>
          </a:p>
          <a:p>
            <a:pPr lvl="0"/>
            <a:r>
              <a:rPr lang="mn-MN" dirty="0" smtClean="0"/>
              <a:t>Теллер гэсэн цонхуудтай эдгээр нь дотор тус тусын  файлуудтай.</a:t>
            </a:r>
            <a:endParaRPr lang="en-US" dirty="0" smtClean="0"/>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6.2 </a:t>
            </a:r>
            <a:r>
              <a:rPr lang="mn-MN" b="1" dirty="0" smtClean="0"/>
              <a:t>CCPS  программ нь</a:t>
            </a:r>
            <a:endParaRPr lang="en-US" dirty="0"/>
          </a:p>
        </p:txBody>
      </p:sp>
      <p:sp>
        <p:nvSpPr>
          <p:cNvPr id="3" name="Content Placeholder 2"/>
          <p:cNvSpPr>
            <a:spLocks noGrp="1"/>
          </p:cNvSpPr>
          <p:nvPr>
            <p:ph sz="quarter" idx="1"/>
          </p:nvPr>
        </p:nvSpPr>
        <p:spPr>
          <a:xfrm>
            <a:off x="285720" y="1447800"/>
            <a:ext cx="8572560" cy="4981596"/>
          </a:xfrm>
        </p:spPr>
        <p:txBody>
          <a:bodyPr>
            <a:normAutofit fontScale="92500" lnSpcReduction="20000"/>
          </a:bodyPr>
          <a:lstStyle/>
          <a:p>
            <a:pPr algn="just">
              <a:buNone/>
            </a:pPr>
            <a:r>
              <a:rPr lang="mn-MN" dirty="0" smtClean="0"/>
              <a:t>Бэлэн болон бэлэн бус гүйлгээ хийхэд ашиглагддаг программ бөгөөд</a:t>
            </a:r>
            <a:endParaRPr lang="en-US" dirty="0" smtClean="0"/>
          </a:p>
          <a:p>
            <a:pPr>
              <a:buNone/>
            </a:pPr>
            <a:r>
              <a:rPr lang="mn-MN" b="1" dirty="0" smtClean="0"/>
              <a:t>Карт ---------------------------------&gt;</a:t>
            </a:r>
            <a:r>
              <a:rPr lang="mn-MN" dirty="0" smtClean="0"/>
              <a:t> Карт</a:t>
            </a:r>
            <a:r>
              <a:rPr lang="mn-MN" b="1" dirty="0" smtClean="0"/>
              <a:t> </a:t>
            </a:r>
            <a:endParaRPr lang="en-US" dirty="0" smtClean="0"/>
          </a:p>
          <a:p>
            <a:pPr>
              <a:buNone/>
            </a:pPr>
            <a:r>
              <a:rPr lang="mn-MN" b="1" dirty="0" smtClean="0"/>
              <a:t>Карт ---------------------------------&gt;</a:t>
            </a:r>
            <a:r>
              <a:rPr lang="mn-MN" dirty="0" smtClean="0"/>
              <a:t>Дансруу мөнгө шилжүүлэхэд ашигладаг программ юм.</a:t>
            </a:r>
            <a:endParaRPr lang="en-US" dirty="0" smtClean="0"/>
          </a:p>
          <a:p>
            <a:r>
              <a:rPr lang="mn-MN" dirty="0" smtClean="0"/>
              <a:t>CCPS  программаас дараахи мэдээллигй авч болно. Үүнд:</a:t>
            </a:r>
            <a:endParaRPr lang="en-US" dirty="0" smtClean="0"/>
          </a:p>
          <a:p>
            <a:pPr lvl="0"/>
            <a:r>
              <a:rPr lang="mn-MN" dirty="0" smtClean="0"/>
              <a:t>Картын үлдэгдэл</a:t>
            </a:r>
            <a:endParaRPr lang="en-US" dirty="0" smtClean="0"/>
          </a:p>
          <a:p>
            <a:pPr lvl="0"/>
            <a:r>
              <a:rPr lang="mn-MN" dirty="0" smtClean="0"/>
              <a:t>Шилжүүлэг</a:t>
            </a:r>
            <a:endParaRPr lang="en-US" dirty="0" smtClean="0"/>
          </a:p>
          <a:p>
            <a:pPr lvl="0"/>
            <a:r>
              <a:rPr lang="mn-MN" dirty="0" smtClean="0"/>
              <a:t>Орлого, зарлага</a:t>
            </a:r>
            <a:endParaRPr lang="en-US" dirty="0" smtClean="0"/>
          </a:p>
          <a:p>
            <a:pPr lvl="0"/>
            <a:r>
              <a:rPr lang="mn-MN" dirty="0" smtClean="0"/>
              <a:t>Картын хуулга</a:t>
            </a:r>
            <a:endParaRPr lang="en-US" dirty="0" smtClean="0"/>
          </a:p>
          <a:p>
            <a:pPr lvl="0"/>
            <a:r>
              <a:rPr lang="mn-MN" dirty="0" smtClean="0"/>
              <a:t>Картын лавлах</a:t>
            </a:r>
            <a:endParaRPr lang="en-US" dirty="0" smtClean="0"/>
          </a:p>
          <a:p>
            <a:pPr lvl="0"/>
            <a:r>
              <a:rPr lang="mn-MN" dirty="0" smtClean="0"/>
              <a:t>Картын захиалга</a:t>
            </a:r>
            <a:endParaRPr lang="en-US" dirty="0" smtClean="0"/>
          </a:p>
          <a:p>
            <a:pPr lvl="0"/>
            <a:r>
              <a:rPr lang="en-US" dirty="0" smtClean="0"/>
              <a:t>SMS</a:t>
            </a:r>
            <a:r>
              <a:rPr lang="mn-MN" dirty="0" smtClean="0"/>
              <a:t> нууц код</a:t>
            </a:r>
            <a:endParaRPr lang="en-US" dirty="0" smtClean="0"/>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6.3 </a:t>
            </a:r>
            <a:r>
              <a:rPr lang="mn-MN" b="1" dirty="0" smtClean="0"/>
              <a:t>Card Pro программ нь</a:t>
            </a:r>
            <a:endParaRPr lang="en-US" dirty="0"/>
          </a:p>
        </p:txBody>
      </p:sp>
      <p:sp>
        <p:nvSpPr>
          <p:cNvPr id="3" name="Content Placeholder 2"/>
          <p:cNvSpPr>
            <a:spLocks noGrp="1"/>
          </p:cNvSpPr>
          <p:nvPr>
            <p:ph sz="quarter" idx="1"/>
          </p:nvPr>
        </p:nvSpPr>
        <p:spPr>
          <a:xfrm>
            <a:off x="500034" y="1714488"/>
            <a:ext cx="8429684" cy="4357686"/>
          </a:xfrm>
        </p:spPr>
        <p:txBody>
          <a:bodyPr/>
          <a:lstStyle/>
          <a:p>
            <a:pPr algn="just">
              <a:buNone/>
            </a:pPr>
            <a:r>
              <a:rPr lang="mn-MN" dirty="0" smtClean="0"/>
              <a:t>    Бэлэн болон бэлэн бус гүйлгээ хийхэд ашиглагддаг программ бөгөөд  дараахи мэдээллийг авч болно. Үүнд:</a:t>
            </a:r>
            <a:endParaRPr lang="en-US" dirty="0" smtClean="0"/>
          </a:p>
          <a:p>
            <a:pPr lvl="0"/>
            <a:r>
              <a:rPr lang="mn-MN" dirty="0" smtClean="0"/>
              <a:t> Картын бүрэн мэдээлэл авах</a:t>
            </a:r>
            <a:endParaRPr lang="en-US" dirty="0" smtClean="0"/>
          </a:p>
          <a:p>
            <a:pPr lvl="0"/>
            <a:r>
              <a:rPr lang="mn-MN" dirty="0" smtClean="0"/>
              <a:t>Картын  төлөв байдлыг мэдэх</a:t>
            </a:r>
            <a:endParaRPr lang="en-US" dirty="0" smtClean="0"/>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6.4 </a:t>
            </a:r>
            <a:r>
              <a:rPr lang="mn-MN" b="1" dirty="0" smtClean="0"/>
              <a:t>Intranet программ нь</a:t>
            </a:r>
            <a:endParaRPr lang="en-US" dirty="0"/>
          </a:p>
        </p:txBody>
      </p:sp>
      <p:sp>
        <p:nvSpPr>
          <p:cNvPr id="3" name="Content Placeholder 2"/>
          <p:cNvSpPr>
            <a:spLocks noGrp="1"/>
          </p:cNvSpPr>
          <p:nvPr>
            <p:ph sz="quarter" idx="1"/>
          </p:nvPr>
        </p:nvSpPr>
        <p:spPr>
          <a:xfrm>
            <a:off x="914400" y="1785926"/>
            <a:ext cx="7772400" cy="4233874"/>
          </a:xfrm>
        </p:spPr>
        <p:txBody>
          <a:bodyPr/>
          <a:lstStyle/>
          <a:p>
            <a:pPr algn="just">
              <a:buNone/>
            </a:pPr>
            <a:r>
              <a:rPr lang="mn-MN" dirty="0" smtClean="0"/>
              <a:t>   Дотоодын сүлжээнд ашиглагддаг Голомт банкны нийт  ажилтан албан  хаагдсадын мэдээллийн цахим хуудас юм.  Үүн дээр сүүлд гарсан мэдээлэл, зар зарлал, удтрдлагаас гарсан шийдвэр, тушаал, тэмцээн, уралдаан гэх зэрэг бүгд агуулагдсан байдаг ба шинээр ажилд орсон хүмүүст зориулсан  заавар зөвөлгөө зөвлөмжүүд хүртэл байдаг.</a:t>
            </a:r>
            <a:endParaRPr lang="en-US" dirty="0" smtClean="0"/>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6.5 </a:t>
            </a:r>
            <a:r>
              <a:rPr lang="mn-MN" b="1" dirty="0" smtClean="0"/>
              <a:t>Exchange</a:t>
            </a:r>
            <a:endParaRPr lang="en-US" dirty="0"/>
          </a:p>
        </p:txBody>
      </p:sp>
      <p:sp>
        <p:nvSpPr>
          <p:cNvPr id="3" name="Content Placeholder 2"/>
          <p:cNvSpPr>
            <a:spLocks noGrp="1"/>
          </p:cNvSpPr>
          <p:nvPr>
            <p:ph sz="quarter" idx="1"/>
          </p:nvPr>
        </p:nvSpPr>
        <p:spPr>
          <a:xfrm>
            <a:off x="357158" y="1571612"/>
            <a:ext cx="8401080" cy="4910158"/>
          </a:xfrm>
        </p:spPr>
        <p:txBody>
          <a:bodyPr/>
          <a:lstStyle/>
          <a:p>
            <a:pPr algn="just">
              <a:buNone/>
            </a:pPr>
            <a:r>
              <a:rPr lang="mn-MN" dirty="0" smtClean="0"/>
              <a:t>   Голомт банк нь гадаад валютын гүйлгээ хийх,  худалдах, худалдан авах үедээ Exchange хэмээх программыг ашигладаг  бөгөөд мөн дээрх Грейп банк  программтай холбогдсон байдаг тул валютыг худалдах, худалдан авах тухай өдрийн ханш автоматаар хадгалагдсан байдаг. Мөн валютыг гүйлгээ хийгдсэн тохиолдолд өдрийн хаалтын тайланд Грейп банк программлуу хөрвүүлдэг бөгөөд нэгдсэн нэг журналын мэдээ гарч ирнэ.</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85794"/>
            <a:ext cx="7772400" cy="631844"/>
          </a:xfrm>
        </p:spPr>
        <p:txBody>
          <a:bodyPr>
            <a:normAutofit fontScale="90000"/>
          </a:bodyPr>
          <a:lstStyle/>
          <a:p>
            <a:r>
              <a:rPr lang="en-US" b="1" dirty="0" smtClean="0"/>
              <a:t>7.  </a:t>
            </a:r>
            <a:r>
              <a:rPr lang="mn-MN" b="1" dirty="0" smtClean="0"/>
              <a:t>Голомт банкны маркетинг</a:t>
            </a:r>
            <a:r>
              <a:rPr lang="en-US" dirty="0" smtClean="0"/>
              <a:t/>
            </a:r>
            <a:br>
              <a:rPr lang="en-US" dirty="0" smtClean="0"/>
            </a:br>
            <a:endParaRPr lang="en-US" dirty="0"/>
          </a:p>
        </p:txBody>
      </p:sp>
      <p:sp>
        <p:nvSpPr>
          <p:cNvPr id="3" name="Content Placeholder 2"/>
          <p:cNvSpPr>
            <a:spLocks noGrp="1"/>
          </p:cNvSpPr>
          <p:nvPr>
            <p:ph sz="quarter" idx="1"/>
          </p:nvPr>
        </p:nvSpPr>
        <p:spPr>
          <a:xfrm>
            <a:off x="428596" y="1000108"/>
            <a:ext cx="8715404" cy="5019692"/>
          </a:xfrm>
        </p:spPr>
        <p:txBody>
          <a:bodyPr>
            <a:normAutofit fontScale="92500" lnSpcReduction="20000"/>
          </a:bodyPr>
          <a:lstStyle/>
          <a:p>
            <a:pPr algn="just">
              <a:buNone/>
            </a:pPr>
            <a:r>
              <a:rPr lang="mn-MN" dirty="0" smtClean="0"/>
              <a:t>    Банкны орчин дахь маркетингийн онцлог нь юуны өмнө банкны бүтээгдэхүүн мөн чанараас хамаардаг.Банкны бүтээгдэхүүн гэдэг нь банкнаас явуулж байгаа үйл ажиллагаа болон үйлчилгээ юм.</a:t>
            </a:r>
          </a:p>
          <a:p>
            <a:pPr algn="just">
              <a:buNone/>
            </a:pPr>
            <a:r>
              <a:rPr lang="mn-MN" dirty="0" smtClean="0"/>
              <a:t>    Банкны үйлчлүүлэгчийн зах зээлийг ерөнхийд нь 5 сегментэд хуваадаг. үүнд:</a:t>
            </a:r>
            <a:endParaRPr lang="en-US" dirty="0" smtClean="0"/>
          </a:p>
          <a:p>
            <a:pPr algn="just">
              <a:buNone/>
            </a:pPr>
            <a:r>
              <a:rPr lang="mn-MN" dirty="0" smtClean="0"/>
              <a:t/>
            </a:r>
            <a:br>
              <a:rPr lang="mn-MN" dirty="0" smtClean="0"/>
            </a:br>
            <a:r>
              <a:rPr lang="mn-MN" dirty="0" smtClean="0"/>
              <a:t>1.  Үл хөдлөх хөрөнгө эзэмшдэг эсвэл түүнтэй холбоотой үйл ажиллагаа эрхэлдэг                  хуулийн болон  этгээдүүд;</a:t>
            </a:r>
            <a:br>
              <a:rPr lang="mn-MN" dirty="0" smtClean="0"/>
            </a:br>
            <a:r>
              <a:rPr lang="mn-MN" dirty="0" smtClean="0"/>
              <a:t>2. Санхүү-үйлдвэрлэлийн бүлгүүд мөн корпорацууд;</a:t>
            </a:r>
            <a:br>
              <a:rPr lang="mn-MN" dirty="0" smtClean="0"/>
            </a:br>
            <a:r>
              <a:rPr lang="mn-MN" dirty="0" smtClean="0"/>
              <a:t>3. Институционал зах зээлүүд (харилцагч банкууд);</a:t>
            </a:r>
            <a:br>
              <a:rPr lang="mn-MN" dirty="0" smtClean="0"/>
            </a:br>
            <a:r>
              <a:rPr lang="mn-MN" dirty="0" smtClean="0"/>
              <a:t>4.    Засгийн газрын зах зээл </a:t>
            </a:r>
            <a:endParaRPr lang="en-US" dirty="0" smtClean="0"/>
          </a:p>
          <a:p>
            <a:pPr algn="just">
              <a:buNone/>
            </a:pPr>
            <a:r>
              <a:rPr lang="mn-MN" dirty="0" smtClean="0"/>
              <a:t>     5. Итгэмжлэгдсэн үйлчилгээ эрхлэгч хуулийн болон этгээдүүд.зорилтот зах  зээлээ сонгочихоод өөрийн гэсэн маркетингийн хөтөлбөрөө зохиодог. </a:t>
            </a:r>
            <a:endParaRPr lang="en-US" dirty="0" smtClean="0"/>
          </a:p>
          <a:p>
            <a:pPr algn="just">
              <a:buNone/>
            </a:pP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28596" y="3200400"/>
            <a:ext cx="8429684" cy="3371872"/>
          </a:xfrm>
        </p:spPr>
        <p:txBody>
          <a:bodyPr>
            <a:normAutofit/>
          </a:bodyPr>
          <a:lstStyle/>
          <a:p>
            <a:pPr algn="just"/>
            <a:r>
              <a:rPr lang="mn-MN" b="1" dirty="0" smtClean="0"/>
              <a:t>Дотоод хяналтын үйл ажиллагаа </a:t>
            </a:r>
            <a:r>
              <a:rPr lang="mn-MN" dirty="0" smtClean="0"/>
              <a:t>Голомт банкны ТУЗ-өөс Дотоод Аудитын Газар /ДАГ/-ыг банкны Гүйцэтгэх удирдлагаас хараат бусаар зохион байгуулж, ТУЗ-ын харъяа Аудитын хороонд ажлаа тайлагнадаг. </a:t>
            </a:r>
            <a:endParaRPr lang="en-US" dirty="0" smtClean="0"/>
          </a:p>
          <a:p>
            <a:endParaRPr lang="en-US" dirty="0"/>
          </a:p>
        </p:txBody>
      </p:sp>
      <p:sp>
        <p:nvSpPr>
          <p:cNvPr id="3" name="Title 2"/>
          <p:cNvSpPr>
            <a:spLocks noGrp="1"/>
          </p:cNvSpPr>
          <p:nvPr>
            <p:ph type="ctrTitle"/>
          </p:nvPr>
        </p:nvSpPr>
        <p:spPr/>
        <p:txBody>
          <a:bodyPr/>
          <a:lstStyle/>
          <a:p>
            <a:r>
              <a:rPr b="1" smtClean="0"/>
              <a:t>8. </a:t>
            </a:r>
            <a:r>
              <a:rPr lang="mn-MN" b="1" dirty="0" smtClean="0"/>
              <a:t>Голомт банкны дотоод аудит</a:t>
            </a:r>
            <a:r>
              <a:rPr smtClean="0"/>
              <a:t/>
            </a:r>
            <a:br>
              <a:rPr smtClean="0"/>
            </a:b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8.1 </a:t>
            </a:r>
            <a:r>
              <a:rPr lang="en-US" dirty="0" err="1" smtClean="0"/>
              <a:t>Дотоод</a:t>
            </a:r>
            <a:r>
              <a:rPr lang="en-US" dirty="0" smtClean="0"/>
              <a:t> </a:t>
            </a:r>
            <a:r>
              <a:rPr lang="en-US" dirty="0" err="1" smtClean="0"/>
              <a:t>аудитын</a:t>
            </a:r>
            <a:r>
              <a:rPr lang="en-US" dirty="0" smtClean="0"/>
              <a:t> </a:t>
            </a:r>
            <a:r>
              <a:rPr lang="en-US" dirty="0" err="1" smtClean="0"/>
              <a:t>газрын</a:t>
            </a:r>
            <a:r>
              <a:rPr lang="en-US" dirty="0" smtClean="0"/>
              <a:t> </a:t>
            </a:r>
            <a:r>
              <a:rPr lang="en-US" dirty="0" err="1" smtClean="0"/>
              <a:t>зорилго</a:t>
            </a:r>
            <a:r>
              <a:rPr lang="en-US" dirty="0" smtClean="0"/>
              <a:t/>
            </a:r>
            <a:br>
              <a:rPr lang="en-US" dirty="0" smtClean="0"/>
            </a:br>
            <a:endParaRPr lang="en-US" dirty="0"/>
          </a:p>
        </p:txBody>
      </p:sp>
      <p:sp>
        <p:nvSpPr>
          <p:cNvPr id="3" name="Text Placeholder 2"/>
          <p:cNvSpPr>
            <a:spLocks noGrp="1"/>
          </p:cNvSpPr>
          <p:nvPr>
            <p:ph type="body" idx="1"/>
          </p:nvPr>
        </p:nvSpPr>
        <p:spPr>
          <a:xfrm>
            <a:off x="722313" y="2547938"/>
            <a:ext cx="7772400" cy="3810020"/>
          </a:xfrm>
        </p:spPr>
        <p:txBody>
          <a:bodyPr>
            <a:normAutofit/>
          </a:bodyPr>
          <a:lstStyle/>
          <a:p>
            <a:pPr algn="just"/>
            <a:r>
              <a:rPr lang="en-US" dirty="0" smtClean="0"/>
              <a:t>ДАГ </a:t>
            </a:r>
            <a:r>
              <a:rPr lang="en-US" dirty="0" err="1" smtClean="0"/>
              <a:t>нь</a:t>
            </a:r>
            <a:r>
              <a:rPr lang="en-US" dirty="0" smtClean="0"/>
              <a:t> </a:t>
            </a:r>
            <a:r>
              <a:rPr lang="en-US" dirty="0" err="1" smtClean="0"/>
              <a:t>эрсдлийн</a:t>
            </a:r>
            <a:r>
              <a:rPr lang="en-US" dirty="0" smtClean="0"/>
              <a:t> </a:t>
            </a:r>
            <a:r>
              <a:rPr lang="en-US" dirty="0" err="1" smtClean="0"/>
              <a:t>удирдлага</a:t>
            </a:r>
            <a:r>
              <a:rPr lang="en-US" dirty="0" smtClean="0"/>
              <a:t>, </a:t>
            </a:r>
            <a:r>
              <a:rPr lang="en-US" dirty="0" err="1" smtClean="0"/>
              <a:t>дотоод</a:t>
            </a:r>
            <a:r>
              <a:rPr lang="en-US" dirty="0" smtClean="0"/>
              <a:t> </a:t>
            </a:r>
            <a:r>
              <a:rPr lang="en-US" dirty="0" err="1" smtClean="0"/>
              <a:t>хяналтын</a:t>
            </a:r>
            <a:r>
              <a:rPr lang="en-US" dirty="0" smtClean="0"/>
              <a:t> </a:t>
            </a:r>
            <a:r>
              <a:rPr lang="en-US" dirty="0" err="1" smtClean="0"/>
              <a:t>систем</a:t>
            </a:r>
            <a:r>
              <a:rPr lang="en-US" dirty="0" smtClean="0"/>
              <a:t>, </a:t>
            </a:r>
            <a:r>
              <a:rPr lang="en-US" dirty="0" err="1" smtClean="0"/>
              <a:t>засаглалын</a:t>
            </a:r>
            <a:r>
              <a:rPr lang="en-US" dirty="0" smtClean="0"/>
              <a:t> </a:t>
            </a:r>
            <a:r>
              <a:rPr lang="en-US" dirty="0" err="1" smtClean="0"/>
              <a:t>үйл</a:t>
            </a:r>
            <a:r>
              <a:rPr lang="en-US" dirty="0" smtClean="0"/>
              <a:t> </a:t>
            </a:r>
            <a:r>
              <a:rPr lang="en-US" dirty="0" err="1" smtClean="0"/>
              <a:t>явцыг</a:t>
            </a:r>
            <a:r>
              <a:rPr lang="en-US" dirty="0" smtClean="0"/>
              <a:t> </a:t>
            </a:r>
            <a:r>
              <a:rPr lang="en-US" dirty="0" err="1" smtClean="0"/>
              <a:t>үнэлж</a:t>
            </a:r>
            <a:r>
              <a:rPr lang="en-US" dirty="0" smtClean="0"/>
              <a:t>, </a:t>
            </a:r>
            <a:r>
              <a:rPr lang="en-US" dirty="0" err="1" smtClean="0"/>
              <a:t>банкны</a:t>
            </a:r>
            <a:r>
              <a:rPr lang="en-US" dirty="0" smtClean="0"/>
              <a:t> </a:t>
            </a:r>
            <a:r>
              <a:rPr lang="en-US" dirty="0" err="1" smtClean="0"/>
              <a:t>бодлого</a:t>
            </a:r>
            <a:r>
              <a:rPr lang="en-US" dirty="0" smtClean="0"/>
              <a:t>, </a:t>
            </a:r>
            <a:r>
              <a:rPr lang="en-US" dirty="0" err="1" smtClean="0"/>
              <a:t>тухайн</a:t>
            </a:r>
            <a:r>
              <a:rPr lang="en-US" dirty="0" smtClean="0"/>
              <a:t> </a:t>
            </a:r>
            <a:r>
              <a:rPr lang="en-US" dirty="0" err="1" smtClean="0"/>
              <a:t>жилийн</a:t>
            </a:r>
            <a:r>
              <a:rPr lang="en-US" dirty="0" smtClean="0"/>
              <a:t> </a:t>
            </a:r>
            <a:r>
              <a:rPr lang="en-US" dirty="0" err="1" smtClean="0"/>
              <a:t>бизнес</a:t>
            </a:r>
            <a:r>
              <a:rPr lang="en-US" dirty="0" smtClean="0"/>
              <a:t> </a:t>
            </a:r>
            <a:r>
              <a:rPr lang="en-US" dirty="0" err="1" smtClean="0"/>
              <a:t>төлөвлөгөө</a:t>
            </a:r>
            <a:r>
              <a:rPr lang="en-US" dirty="0" smtClean="0"/>
              <a:t>, </a:t>
            </a:r>
            <a:r>
              <a:rPr lang="en-US" dirty="0" err="1" smtClean="0"/>
              <a:t>төсөв</a:t>
            </a:r>
            <a:r>
              <a:rPr lang="en-US" dirty="0" smtClean="0"/>
              <a:t>, </a:t>
            </a:r>
            <a:r>
              <a:rPr lang="en-US" dirty="0" err="1" smtClean="0"/>
              <a:t>үйл</a:t>
            </a:r>
            <a:r>
              <a:rPr lang="en-US" dirty="0" smtClean="0"/>
              <a:t> </a:t>
            </a:r>
            <a:r>
              <a:rPr lang="en-US" dirty="0" err="1" smtClean="0"/>
              <a:t>ажиллагаанд</a:t>
            </a:r>
            <a:r>
              <a:rPr lang="en-US" dirty="0" smtClean="0"/>
              <a:t> </a:t>
            </a:r>
            <a:r>
              <a:rPr lang="en-US" dirty="0" err="1" smtClean="0"/>
              <a:t>мөрдөх</a:t>
            </a:r>
            <a:r>
              <a:rPr lang="en-US" dirty="0" smtClean="0"/>
              <a:t> </a:t>
            </a:r>
            <a:r>
              <a:rPr lang="en-US" dirty="0" err="1" smtClean="0"/>
              <a:t>журмын</a:t>
            </a:r>
            <a:r>
              <a:rPr lang="en-US" dirty="0" smtClean="0"/>
              <a:t> </a:t>
            </a:r>
            <a:r>
              <a:rPr lang="en-US" dirty="0" err="1" smtClean="0"/>
              <a:t>хэрэгжилт</a:t>
            </a:r>
            <a:r>
              <a:rPr lang="en-US" dirty="0" smtClean="0"/>
              <a:t>, </a:t>
            </a:r>
            <a:r>
              <a:rPr lang="en-US" dirty="0" err="1" smtClean="0"/>
              <a:t>нягтлан</a:t>
            </a:r>
            <a:r>
              <a:rPr lang="en-US" dirty="0" smtClean="0"/>
              <a:t> </a:t>
            </a:r>
            <a:r>
              <a:rPr lang="en-US" dirty="0" err="1" smtClean="0"/>
              <a:t>бодох</a:t>
            </a:r>
            <a:r>
              <a:rPr lang="en-US" dirty="0" smtClean="0"/>
              <a:t> </a:t>
            </a:r>
            <a:r>
              <a:rPr lang="en-US" dirty="0" err="1" smtClean="0"/>
              <a:t>бүртгэлийн</a:t>
            </a:r>
            <a:r>
              <a:rPr lang="en-US" dirty="0" smtClean="0"/>
              <a:t> </a:t>
            </a:r>
            <a:r>
              <a:rPr lang="en-US" dirty="0" err="1" smtClean="0"/>
              <a:t>хөтлөлт</a:t>
            </a:r>
            <a:r>
              <a:rPr lang="en-US" dirty="0" smtClean="0"/>
              <a:t>, </a:t>
            </a:r>
            <a:r>
              <a:rPr lang="en-US" dirty="0" err="1" smtClean="0"/>
              <a:t>санхүүгийн</a:t>
            </a:r>
            <a:r>
              <a:rPr lang="en-US" dirty="0" smtClean="0"/>
              <a:t> </a:t>
            </a:r>
            <a:r>
              <a:rPr lang="en-US" dirty="0" err="1" smtClean="0"/>
              <a:t>тайлан</a:t>
            </a:r>
            <a:r>
              <a:rPr lang="en-US" dirty="0" smtClean="0"/>
              <a:t> </a:t>
            </a:r>
            <a:r>
              <a:rPr lang="en-US" dirty="0" err="1" smtClean="0"/>
              <a:t>зөв</a:t>
            </a:r>
            <a:r>
              <a:rPr lang="en-US" dirty="0" smtClean="0"/>
              <a:t> </a:t>
            </a:r>
            <a:r>
              <a:rPr lang="en-US" dirty="0" err="1" smtClean="0"/>
              <a:t>эсэхэд</a:t>
            </a:r>
            <a:r>
              <a:rPr lang="en-US" dirty="0" smtClean="0"/>
              <a:t> </a:t>
            </a:r>
            <a:r>
              <a:rPr lang="en-US" dirty="0" err="1" smtClean="0"/>
              <a:t>хяналт</a:t>
            </a:r>
            <a:r>
              <a:rPr lang="en-US" dirty="0" smtClean="0"/>
              <a:t> </a:t>
            </a:r>
            <a:r>
              <a:rPr lang="en-US" dirty="0" err="1" smtClean="0"/>
              <a:t>тавьж</a:t>
            </a:r>
            <a:r>
              <a:rPr lang="en-US" dirty="0" smtClean="0"/>
              <a:t>, </a:t>
            </a:r>
            <a:r>
              <a:rPr lang="en-US" dirty="0" err="1" smtClean="0"/>
              <a:t>бие</a:t>
            </a:r>
            <a:r>
              <a:rPr lang="en-US" dirty="0" smtClean="0"/>
              <a:t> </a:t>
            </a:r>
            <a:r>
              <a:rPr lang="en-US" dirty="0" err="1" smtClean="0"/>
              <a:t>даасан</a:t>
            </a:r>
            <a:r>
              <a:rPr lang="en-US" dirty="0" smtClean="0"/>
              <a:t> </a:t>
            </a:r>
            <a:r>
              <a:rPr lang="en-US" dirty="0" err="1" smtClean="0"/>
              <a:t>бодит</a:t>
            </a:r>
            <a:r>
              <a:rPr lang="en-US" dirty="0" smtClean="0"/>
              <a:t> </a:t>
            </a:r>
            <a:r>
              <a:rPr lang="en-US" dirty="0" err="1" smtClean="0"/>
              <a:t>баталгаажуулалт</a:t>
            </a:r>
            <a:r>
              <a:rPr lang="en-US" dirty="0" smtClean="0"/>
              <a:t> </a:t>
            </a:r>
            <a:r>
              <a:rPr lang="en-US" dirty="0" err="1" smtClean="0"/>
              <a:t>хийж</a:t>
            </a:r>
            <a:r>
              <a:rPr lang="en-US" dirty="0" smtClean="0"/>
              <a:t>, </a:t>
            </a:r>
            <a:r>
              <a:rPr lang="en-US" dirty="0" err="1" smtClean="0"/>
              <a:t>зөвлөх</a:t>
            </a:r>
            <a:r>
              <a:rPr lang="en-US" dirty="0" smtClean="0"/>
              <a:t> </a:t>
            </a:r>
            <a:r>
              <a:rPr lang="en-US" dirty="0" err="1" smtClean="0"/>
              <a:t>үйлчилгээ</a:t>
            </a:r>
            <a:r>
              <a:rPr lang="en-US" dirty="0" smtClean="0"/>
              <a:t> </a:t>
            </a:r>
            <a:r>
              <a:rPr lang="en-US" dirty="0" err="1" smtClean="0"/>
              <a:t>үзүүлснээр</a:t>
            </a:r>
            <a:r>
              <a:rPr lang="en-US" dirty="0" smtClean="0"/>
              <a:t> </a:t>
            </a:r>
            <a:r>
              <a:rPr lang="en-US" dirty="0" err="1" smtClean="0"/>
              <a:t>банкинд</a:t>
            </a:r>
            <a:r>
              <a:rPr lang="en-US" dirty="0" smtClean="0"/>
              <a:t> </a:t>
            </a:r>
            <a:r>
              <a:rPr lang="en-US" dirty="0" err="1" smtClean="0"/>
              <a:t>нэмэлт</a:t>
            </a:r>
            <a:r>
              <a:rPr lang="en-US" dirty="0" smtClean="0"/>
              <a:t> </a:t>
            </a:r>
            <a:r>
              <a:rPr lang="en-US" dirty="0" err="1" smtClean="0"/>
              <a:t>үнэ</a:t>
            </a:r>
            <a:r>
              <a:rPr lang="en-US" dirty="0" smtClean="0"/>
              <a:t> </a:t>
            </a:r>
            <a:r>
              <a:rPr lang="en-US" dirty="0" err="1" smtClean="0"/>
              <a:t>цэнийг</a:t>
            </a:r>
            <a:r>
              <a:rPr lang="en-US" dirty="0" smtClean="0"/>
              <a:t> </a:t>
            </a:r>
            <a:r>
              <a:rPr lang="en-US" dirty="0" err="1" smtClean="0"/>
              <a:t>бий</a:t>
            </a:r>
            <a:r>
              <a:rPr lang="en-US" dirty="0" smtClean="0"/>
              <a:t> </a:t>
            </a:r>
            <a:r>
              <a:rPr lang="en-US" dirty="0" err="1" smtClean="0"/>
              <a:t>болгох</a:t>
            </a:r>
            <a:r>
              <a:rPr lang="en-US" dirty="0" smtClean="0"/>
              <a:t> </a:t>
            </a:r>
            <a:r>
              <a:rPr lang="en-US" dirty="0" err="1" smtClean="0"/>
              <a:t>үндсэн</a:t>
            </a:r>
            <a:r>
              <a:rPr lang="en-US" dirty="0" smtClean="0"/>
              <a:t> </a:t>
            </a:r>
            <a:r>
              <a:rPr lang="en-US" dirty="0" err="1" smtClean="0"/>
              <a:t>зорилготой</a:t>
            </a:r>
            <a:r>
              <a:rPr lang="en-US" dirty="0" smtClean="0"/>
              <a:t>. </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8.2 </a:t>
            </a:r>
            <a:r>
              <a:rPr lang="mn-MN" b="1" dirty="0" smtClean="0"/>
              <a:t>Банкны дотоод хяналтын газрын үйл ажиллагааны чиглэл</a:t>
            </a:r>
            <a:endParaRPr lang="en-US" dirty="0"/>
          </a:p>
        </p:txBody>
      </p:sp>
      <p:sp>
        <p:nvSpPr>
          <p:cNvPr id="3" name="Content Placeholder 2"/>
          <p:cNvSpPr>
            <a:spLocks noGrp="1"/>
          </p:cNvSpPr>
          <p:nvPr>
            <p:ph sz="quarter" idx="1"/>
          </p:nvPr>
        </p:nvSpPr>
        <p:spPr>
          <a:xfrm>
            <a:off x="0" y="1447800"/>
            <a:ext cx="8686800" cy="4572000"/>
          </a:xfrm>
        </p:spPr>
        <p:txBody>
          <a:bodyPr>
            <a:normAutofit/>
          </a:bodyPr>
          <a:lstStyle/>
          <a:p>
            <a:pPr>
              <a:buNone/>
            </a:pPr>
            <a:r>
              <a:rPr lang="mn-MN" dirty="0" smtClean="0"/>
              <a:t>Дотоод хяналтын систем гэж банкны дотоод хяналтын бүтэц, хамрах хүрээ, үе шат гэсэн хяналтын чиглэлийг ойлгоно. Энэ нь харилцан хамааралтай 5-н хэсгээс бүрдэнэ. Үүнд:</a:t>
            </a:r>
            <a:endParaRPr lang="en-US" dirty="0" smtClean="0"/>
          </a:p>
          <a:p>
            <a:pPr>
              <a:buNone/>
            </a:pPr>
            <a:r>
              <a:rPr lang="mn-MN" dirty="0" smtClean="0"/>
              <a:t> 1. Удирдлагаас тавих хяналт, хяналтын соёл</a:t>
            </a:r>
          </a:p>
          <a:p>
            <a:pPr>
              <a:buNone/>
            </a:pPr>
            <a:r>
              <a:rPr lang="mn-MN" dirty="0" smtClean="0"/>
              <a:t> 2. Эрсдлийг тодорхойлох болон үнэлэх </a:t>
            </a:r>
          </a:p>
          <a:p>
            <a:pPr>
              <a:buNone/>
            </a:pPr>
            <a:r>
              <a:rPr lang="mn-MN" dirty="0" smtClean="0"/>
              <a:t> 3. Дотоод хяналтын чиглэл ажил үүргийн хуваарь</a:t>
            </a:r>
            <a:endParaRPr lang="en-US" dirty="0" smtClean="0"/>
          </a:p>
          <a:p>
            <a:pPr>
              <a:buNone/>
            </a:pPr>
            <a:r>
              <a:rPr lang="mn-MN" dirty="0" smtClean="0"/>
              <a:t> 4. Мэдээллийн систем, түүнийг дамжуулах нь</a:t>
            </a:r>
          </a:p>
          <a:p>
            <a:pPr>
              <a:buNone/>
            </a:pPr>
            <a:r>
              <a:rPr lang="mn-MN" dirty="0" smtClean="0"/>
              <a:t> 5. Дотоод хяналтын үйл ажиллагааг хянах болон алдааг залруулах</a:t>
            </a:r>
            <a:endParaRPr lang="en-US" dirty="0" smtClean="0"/>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500042"/>
            <a:ext cx="7772400" cy="1143000"/>
          </a:xfrm>
        </p:spPr>
        <p:txBody>
          <a:bodyPr>
            <a:normAutofit/>
          </a:bodyPr>
          <a:lstStyle/>
          <a:p>
            <a:pPr algn="ctr"/>
            <a:r>
              <a:rPr lang="en-US" sz="3100" dirty="0" smtClean="0"/>
              <a:t>8.3 </a:t>
            </a:r>
            <a:r>
              <a:rPr lang="mn-MN" sz="3100" dirty="0" smtClean="0"/>
              <a:t>Шалгалтын аргачлал</a:t>
            </a:r>
            <a:endParaRPr lang="en-US" dirty="0"/>
          </a:p>
        </p:txBody>
      </p:sp>
      <p:sp>
        <p:nvSpPr>
          <p:cNvPr id="3" name="Text Placeholder 2"/>
          <p:cNvSpPr>
            <a:spLocks noGrp="1"/>
          </p:cNvSpPr>
          <p:nvPr>
            <p:ph type="body" idx="2"/>
          </p:nvPr>
        </p:nvSpPr>
        <p:spPr>
          <a:xfrm>
            <a:off x="914400" y="1928802"/>
            <a:ext cx="1905000" cy="4167198"/>
          </a:xfrm>
        </p:spPr>
        <p:txBody>
          <a:bodyPr/>
          <a:lstStyle/>
          <a:p>
            <a:r>
              <a:rPr lang="mn-MN" dirty="0" smtClean="0"/>
              <a:t>Хянан шалгагч нь шалгалт хийхдээ, дараах арга хэлбэрийн аль нэгийг буюу хослуулан ашиглаж болно. Үүнд</a:t>
            </a:r>
            <a:endParaRPr lang="en-US" dirty="0"/>
          </a:p>
        </p:txBody>
      </p:sp>
      <p:sp>
        <p:nvSpPr>
          <p:cNvPr id="4" name="Content Placeholder 3"/>
          <p:cNvSpPr>
            <a:spLocks noGrp="1"/>
          </p:cNvSpPr>
          <p:nvPr>
            <p:ph sz="quarter" idx="1"/>
          </p:nvPr>
        </p:nvSpPr>
        <p:spPr>
          <a:xfrm>
            <a:off x="2971800" y="1928802"/>
            <a:ext cx="5715000" cy="4167198"/>
          </a:xfrm>
        </p:spPr>
        <p:txBody>
          <a:bodyPr>
            <a:normAutofit fontScale="62500" lnSpcReduction="20000"/>
          </a:bodyPr>
          <a:lstStyle/>
          <a:p>
            <a:pPr lvl="0"/>
            <a:r>
              <a:rPr lang="mn-MN" dirty="0" smtClean="0"/>
              <a:t>Ажиглалтын арга</a:t>
            </a:r>
            <a:endParaRPr lang="en-US" dirty="0" smtClean="0"/>
          </a:p>
          <a:p>
            <a:pPr lvl="0"/>
            <a:r>
              <a:rPr lang="mn-MN" dirty="0" smtClean="0"/>
              <a:t> Баримтын шалгалтын буюу баримттай танилцах арга</a:t>
            </a:r>
            <a:endParaRPr lang="en-US" dirty="0" smtClean="0"/>
          </a:p>
          <a:p>
            <a:pPr lvl="0"/>
            <a:r>
              <a:rPr lang="mn-MN" dirty="0" smtClean="0"/>
              <a:t> Бодлого журмын биелэлтийг хянах арга</a:t>
            </a:r>
            <a:endParaRPr lang="en-US" dirty="0" smtClean="0"/>
          </a:p>
          <a:p>
            <a:pPr lvl="0"/>
            <a:r>
              <a:rPr lang="mn-MN" dirty="0" smtClean="0"/>
              <a:t>Эрсдлийг үнэлэх арга</a:t>
            </a:r>
            <a:endParaRPr lang="en-US" dirty="0" smtClean="0"/>
          </a:p>
          <a:p>
            <a:pPr lvl="0"/>
            <a:r>
              <a:rPr lang="mn-MN" dirty="0" smtClean="0"/>
              <a:t> Үр дүнг хянах арга</a:t>
            </a:r>
            <a:endParaRPr lang="en-US" dirty="0" smtClean="0"/>
          </a:p>
          <a:p>
            <a:pPr lvl="0"/>
            <a:r>
              <a:rPr lang="mn-MN" dirty="0" smtClean="0"/>
              <a:t>Асуулгын арга</a:t>
            </a:r>
            <a:endParaRPr lang="en-US" dirty="0" smtClean="0"/>
          </a:p>
          <a:p>
            <a:pPr lvl="0"/>
            <a:r>
              <a:rPr lang="mn-MN" dirty="0" smtClean="0"/>
              <a:t>Харилцагчдын баталгаа гаргуулан хянах арга</a:t>
            </a:r>
            <a:endParaRPr lang="en-US" dirty="0" smtClean="0"/>
          </a:p>
          <a:p>
            <a:pPr lvl="0"/>
            <a:r>
              <a:rPr lang="mn-MN" dirty="0" smtClean="0"/>
              <a:t>Мэдээллийн хяналтын арга</a:t>
            </a:r>
            <a:endParaRPr lang="en-US" dirty="0" smtClean="0"/>
          </a:p>
          <a:p>
            <a:pPr lvl="0"/>
            <a:r>
              <a:rPr lang="mn-MN" dirty="0" smtClean="0"/>
              <a:t>Шинжилгээ, судалгааны арга</a:t>
            </a:r>
            <a:endParaRPr lang="en-US" dirty="0" smtClean="0"/>
          </a:p>
          <a:p>
            <a:pPr lvl="0"/>
            <a:r>
              <a:rPr lang="mn-MN" dirty="0" smtClean="0"/>
              <a:t>Тооллогын арга</a:t>
            </a:r>
            <a:endParaRPr lang="en-US" dirty="0" smtClean="0"/>
          </a:p>
          <a:p>
            <a:pPr lvl="0"/>
            <a:r>
              <a:rPr lang="mn-MN" dirty="0" smtClean="0"/>
              <a:t>Тулган баталгаажуулалтын арга</a:t>
            </a:r>
            <a:endParaRPr lang="en-US" dirty="0" smtClean="0"/>
          </a:p>
          <a:p>
            <a:pPr lvl="0"/>
            <a:r>
              <a:rPr lang="mn-MN" dirty="0" smtClean="0"/>
              <a:t>Түүвэр шалгалтын арг</a:t>
            </a:r>
            <a:r>
              <a:rPr lang="en-US" dirty="0" smtClean="0"/>
              <a:t>a</a:t>
            </a:r>
          </a:p>
          <a:p>
            <a:pPr lvl="0"/>
            <a:r>
              <a:rPr lang="mn-MN" dirty="0" smtClean="0"/>
              <a:t> Уулзалт, ярилцлага хийх арга</a:t>
            </a:r>
            <a:endParaRPr lang="en-US" dirty="0" smtClean="0"/>
          </a:p>
          <a:p>
            <a:pPr lvl="0"/>
            <a:r>
              <a:rPr lang="mn-MN" dirty="0" smtClean="0"/>
              <a:t>Дүнг дахин тооцох гэх мэт аргуудыг ашигллагддаг юм.</a:t>
            </a:r>
            <a:endParaRPr lang="en-US" dirty="0" smtClean="0"/>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14282" y="3200400"/>
            <a:ext cx="8643998" cy="3443310"/>
          </a:xfrm>
        </p:spPr>
        <p:txBody>
          <a:bodyPr>
            <a:normAutofit fontScale="85000" lnSpcReduction="20000"/>
          </a:bodyPr>
          <a:lstStyle/>
          <a:p>
            <a:pPr algn="just"/>
            <a:r>
              <a:rPr lang="mn-MN" dirty="0" smtClean="0"/>
              <a:t>Миний бие  Намуунсайхан нь голомт банкны  сансар салбар дээр үйлвдэрлэлийн дадлагыг 2013.1.21-2013.3.7ны өдөр гарсан тус дадлага хүрээнд Голомт банкны зах зээл эзлэлт, явуулж буй үйл ажиллагааны талаар судлаж тус банкыг зохион байгуулалт сайтай, нууцлалын өндөр зэрэгтэй, шинэлэг бүтээгдэхүүн үйлчилгээг нэвтрүүлдэг харилцагчиддаа хүрч үйлчилдэг, зэрэг нь тус банкыг зах зээлийн томоохон хэмжээг эзэмших нөхцөлийг бүрдүүлсэн шалтгаан гэж бодож байна. Түүнчлэн энэ дадлагын явцад өөрийн дутагдаж байсан зүйлсийг олныг харж чадсан бөгөөд сайн хамт олон чадварлаг боловсон хүчин ямар ч компанийг хөгжүүлж, дэвжээж чадах юм байна хэмээн эргэцүүлэв.</a:t>
            </a:r>
            <a:endParaRPr lang="en-US" dirty="0"/>
          </a:p>
        </p:txBody>
      </p:sp>
      <p:sp>
        <p:nvSpPr>
          <p:cNvPr id="3" name="Title 2"/>
          <p:cNvSpPr>
            <a:spLocks noGrp="1"/>
          </p:cNvSpPr>
          <p:nvPr>
            <p:ph type="ctrTitle"/>
          </p:nvPr>
        </p:nvSpPr>
        <p:spPr/>
        <p:txBody>
          <a:bodyPr/>
          <a:lstStyle/>
          <a:p>
            <a:r>
              <a:rPr smtClean="0"/>
              <a:t>9. </a:t>
            </a:r>
            <a:r>
              <a:rPr lang="mn-MN" smtClean="0"/>
              <a:t>Дүгнэлт</a:t>
            </a:r>
            <a:r>
              <a:rPr lang="mn-MN" dirty="0" smtClean="0"/>
              <a:t/>
            </a:r>
            <a:br>
              <a:rPr lang="mn-MN" dirty="0" smtClean="0"/>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735</TotalTime>
  <Words>3997</Words>
  <Application>Microsoft Office PowerPoint</Application>
  <PresentationFormat>On-screen Show (4:3)</PresentationFormat>
  <Paragraphs>373</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Equity</vt:lpstr>
      <vt:lpstr>Үйлдвэрлэлийн тайлангийн  агууллага </vt:lpstr>
      <vt:lpstr>    1.Оршил </vt:lpstr>
      <vt:lpstr>2.Голомт банкны үйл ажиллагааны шинж чанар, цар хүрээ</vt:lpstr>
      <vt:lpstr>3.Салбарын үйл ажилгааны чиглэл </vt:lpstr>
      <vt:lpstr>Бүтэц зохион байгуулалт </vt:lpstr>
      <vt:lpstr>3.1.Касссын үйл ажиллагаа </vt:lpstr>
      <vt:lpstr>Ахлах теллерийн үүрэг</vt:lpstr>
      <vt:lpstr>3.1.2Харилцагчийн үйлчилгээний ажилтан </vt:lpstr>
      <vt:lpstr>Õàðèëöàõ òºëáºð òîîöîîíû ¿éë àæèëëàãààíû ÷èãëýëýýð  </vt:lpstr>
      <vt:lpstr>Slide 10</vt:lpstr>
      <vt:lpstr>Өдрийн гүйлгээний тайлан гарагаж өгнө. </vt:lpstr>
      <vt:lpstr>3.1.3Харилцагчийн үйлчилгээний менежерийн үйл ажиллагаа </vt:lpstr>
      <vt:lpstr>Харилцагч бүртгэх, данс нээх зааврын агуулга </vt:lpstr>
      <vt:lpstr>Харилцагч, түүнд тавигдах  шаардлага </vt:lpstr>
      <vt:lpstr>Харилцагчийн бүрдүүл бэлзохих материалууд</vt:lpstr>
      <vt:lpstr>Иргэн буюу хуулийн итгээд  нь дараах материалуудыг бүрдүүлнэ</vt:lpstr>
      <vt:lpstr>Харилцагчийн бүрдүүлсэн материалыг шалгах</vt:lpstr>
      <vt:lpstr>Харилцагчийн данс нээх хүсэлт хүлээн авах</vt:lpstr>
      <vt:lpstr>Харилцагчийн мэдээллийг программд бүртгэх </vt:lpstr>
      <vt:lpstr>Харилцагчийн  данс нээх</vt:lpstr>
      <vt:lpstr> Депозит данс нээхдээ  ДепозитДансшинээр бүртгэх цэсийг ашиглана. </vt:lpstr>
      <vt:lpstr> Эзэмшигч хэсгээс харилцагчийн мэдээлэлийг хайж харилцагчийг сонгоно </vt:lpstr>
      <vt:lpstr>Харилцагчийн анхны гүйлгээ хийх  </vt:lpstr>
      <vt:lpstr>Гүйлгэээ хийж гэж буй тохиолдолд Депозит Гүйлгээ цэснээс ямартөрлийн гүйлгээ хийх гэж байгаагаа сонгох</vt:lpstr>
      <vt:lpstr>3.1.4 Харилцааны менежерийн  ажил үүрэг </vt:lpstr>
      <vt:lpstr>Çýýëèéí ºðãºäºë õ¿ëýýæ àâàõ, çýýëèéí øèíæèëãýý õèéõ </vt:lpstr>
      <vt:lpstr>Çýýëèéí ãýðýý, çýýëèéí õóâèéí õýðýã  </vt:lpstr>
      <vt:lpstr>4. Çýýëèéí øèíæèëãýý </vt:lpstr>
      <vt:lpstr>4.1 Ãîëîìò áàíê íü äàðààõü òºðëèéí çýýë¿¿äèéã ãàðãàäàã</vt:lpstr>
      <vt:lpstr>4.1.2 Çýýëèéí òºëºâëºëò ãýäýã íü</vt:lpstr>
      <vt:lpstr>4.1.3 Çýýë  îëãîõ ¿éë ÿâö</vt:lpstr>
      <vt:lpstr>Slide 32</vt:lpstr>
      <vt:lpstr>4.1.4Áàðüöàà õºðºíãèéí ¿íýëýõ</vt:lpstr>
      <vt:lpstr>Slide 34</vt:lpstr>
      <vt:lpstr>4.1.5 Çýýëèéí àøèãëàëòàíä òàâèõ õÿíàëò øààðäëàãà</vt:lpstr>
      <vt:lpstr>4.1.6 Õóãàöàà õýòýðñýí çýýëòýé àæèëëàõ åðºíõèé çàð÷èì</vt:lpstr>
      <vt:lpstr>4.1.7 Çýýëèéí òàéëàí áóñàä çýýëèéí òàëààðõè ìýäýýëýëòýé òàíèëöàõ</vt:lpstr>
      <vt:lpstr>4.1.8 Çýýëèéí ¿éë àæèëëàãààíä ìºðäºõ çàð÷ìóóä</vt:lpstr>
      <vt:lpstr>Slide 39</vt:lpstr>
      <vt:lpstr>4.1.9 Çýýëèéí ãýðýýíèé íºõöºë</vt:lpstr>
      <vt:lpstr>4.1.10 Çýýëèéí õóâèéí õýðýã á¿ðä¿¿ëýõ áàðèìòæóóëàõ</vt:lpstr>
      <vt:lpstr>Çýýëèéí àæèëòíààñ äàðààõ ýòãýýä¿¿ä õóâèéí õýðýã àâ÷ ¿çýæ áîëíî</vt:lpstr>
      <vt:lpstr>4.1.11 Зээлийн төлбөр гүйцэтгэх: </vt:lpstr>
      <vt:lpstr>Хэсэгчилэн төлбөр суутгах дараалал</vt:lpstr>
      <vt:lpstr>4.1.12 Зээлийн түүхийн шинжилгээ</vt:lpstr>
      <vt:lpstr>4.1.13 Зээлийн хяналт шалгалт</vt:lpstr>
      <vt:lpstr>4.1.14 Тайлан мэдээ хүргүүлэх </vt:lpstr>
      <vt:lpstr>4.1.15 Зээлийн мэдээллийн санг бүрдүүлэх</vt:lpstr>
      <vt:lpstr>5.Нягтлан бодох бүртгэл </vt:lpstr>
      <vt:lpstr>Санхүүгийн  тайлангийн бүрэлдэхүүн хэсэг ба зорилго Голомт банкны тайлан мэдээг гадаад болон дотоод гэж ангилна</vt:lpstr>
      <vt:lpstr>Нягтлан бодох бүртгэлийн бодлогын баримт бичгийн зориулалт </vt:lpstr>
      <vt:lpstr>Нягтлан бодох бүртгэлийн анхан шатны баримтууд</vt:lpstr>
      <vt:lpstr>Нягтлан бодох бүртгэлийн систем </vt:lpstr>
      <vt:lpstr>Нягтлан бодох бүртгэлийн системд оролцогчид, тэдгээрийг үүрэг </vt:lpstr>
      <vt:lpstr>Slide 55</vt:lpstr>
      <vt:lpstr>Slide 56</vt:lpstr>
      <vt:lpstr>Slide 57</vt:lpstr>
      <vt:lpstr>Нягтлан бодох бүртгэлийн хяналт </vt:lpstr>
      <vt:lpstr>Slide 59</vt:lpstr>
      <vt:lpstr> Нягтлан бодох бүртгэлийн хадгалалтын хяналт гэдэг нь бодох  бүртгэлийн баримтыг хадгалах үйл ажиллагааны хяналт гэнэ. Хадгалалтын хяналт нь баримтын хадгалалтын хяналт электрон хадгалалтын хяналт гэсэн 2 төрөлтэй байна. </vt:lpstr>
      <vt:lpstr>Хадгалатын хяналт</vt:lpstr>
      <vt:lpstr>Ажил гүйлгээний бүртгэл  </vt:lpstr>
      <vt:lpstr>Ажил гүйлгээнд гарч буй алдаа</vt:lpstr>
      <vt:lpstr>Алдааны засварыг дараах хэлбэрээр хийнэ</vt:lpstr>
      <vt:lpstr>6. Голомт банкны программ хангамж </vt:lpstr>
      <vt:lpstr>6.1 Grape banks программ нь</vt:lpstr>
      <vt:lpstr>6.2 CCPS  программ нь</vt:lpstr>
      <vt:lpstr>6.3 Card Pro программ нь</vt:lpstr>
      <vt:lpstr>6.4 Intranet программ нь</vt:lpstr>
      <vt:lpstr>6.5 Exchange</vt:lpstr>
      <vt:lpstr>7.  Голомт банкны маркетинг </vt:lpstr>
      <vt:lpstr>8. Голомт банкны дотоод аудит </vt:lpstr>
      <vt:lpstr>8.1 Дотоод аудитын газрын зорилго </vt:lpstr>
      <vt:lpstr>8.2 Банкны дотоод хяналтын газрын үйл ажиллагааны чиглэл</vt:lpstr>
      <vt:lpstr>8.3 Шалгалтын аргачлал</vt:lpstr>
      <vt:lpstr>9. Дүгнэлт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dc:creator>
  <cp:lastModifiedBy>user</cp:lastModifiedBy>
  <cp:revision>56</cp:revision>
  <dcterms:created xsi:type="dcterms:W3CDTF">2013-03-25T14:58:57Z</dcterms:created>
  <dcterms:modified xsi:type="dcterms:W3CDTF">2013-08-27T10:51:01Z</dcterms:modified>
</cp:coreProperties>
</file>