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slideLayouts/slideLayout10.xml" ContentType="application/vnd.openxmlformats-officedocument.presentationml.slideLayout+xml"/>
  <Default Extension="gif" ContentType="image/gif"/>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1" r:id="rId1"/>
  </p:sldMasterIdLst>
  <p:notesMasterIdLst>
    <p:notesMasterId r:id="rId48"/>
  </p:notesMasterIdLst>
  <p:handoutMasterIdLst>
    <p:handoutMasterId r:id="rId49"/>
  </p:handoutMasterIdLst>
  <p:sldIdLst>
    <p:sldId id="270" r:id="rId2"/>
    <p:sldId id="338" r:id="rId3"/>
    <p:sldId id="339" r:id="rId4"/>
    <p:sldId id="340" r:id="rId5"/>
    <p:sldId id="368" r:id="rId6"/>
    <p:sldId id="370" r:id="rId7"/>
    <p:sldId id="369" r:id="rId8"/>
    <p:sldId id="371" r:id="rId9"/>
    <p:sldId id="390" r:id="rId10"/>
    <p:sldId id="341" r:id="rId11"/>
    <p:sldId id="375" r:id="rId12"/>
    <p:sldId id="376" r:id="rId13"/>
    <p:sldId id="377" r:id="rId14"/>
    <p:sldId id="379" r:id="rId15"/>
    <p:sldId id="378" r:id="rId16"/>
    <p:sldId id="384" r:id="rId17"/>
    <p:sldId id="381" r:id="rId18"/>
    <p:sldId id="382" r:id="rId19"/>
    <p:sldId id="383" r:id="rId20"/>
    <p:sldId id="389" r:id="rId21"/>
    <p:sldId id="385" r:id="rId22"/>
    <p:sldId id="386" r:id="rId23"/>
    <p:sldId id="387" r:id="rId24"/>
    <p:sldId id="342" r:id="rId25"/>
    <p:sldId id="343" r:id="rId26"/>
    <p:sldId id="344" r:id="rId27"/>
    <p:sldId id="345" r:id="rId28"/>
    <p:sldId id="346" r:id="rId29"/>
    <p:sldId id="347" r:id="rId30"/>
    <p:sldId id="348" r:id="rId31"/>
    <p:sldId id="349" r:id="rId32"/>
    <p:sldId id="350" r:id="rId33"/>
    <p:sldId id="351" r:id="rId34"/>
    <p:sldId id="352" r:id="rId35"/>
    <p:sldId id="353" r:id="rId36"/>
    <p:sldId id="354" r:id="rId37"/>
    <p:sldId id="355" r:id="rId38"/>
    <p:sldId id="356" r:id="rId39"/>
    <p:sldId id="357" r:id="rId40"/>
    <p:sldId id="358" r:id="rId41"/>
    <p:sldId id="391" r:id="rId42"/>
    <p:sldId id="359" r:id="rId43"/>
    <p:sldId id="360" r:id="rId44"/>
    <p:sldId id="361" r:id="rId45"/>
    <p:sldId id="362" r:id="rId46"/>
    <p:sldId id="388" r:id="rId47"/>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4784"/>
    <a:srgbClr val="FFEBF2"/>
    <a:srgbClr val="FFA7C4"/>
    <a:srgbClr val="FFCCCC"/>
    <a:srgbClr val="A50021"/>
    <a:srgbClr val="EFEFFF"/>
    <a:srgbClr val="CCCCFF"/>
    <a:srgbClr val="0033CC"/>
    <a:srgbClr val="66FF66"/>
    <a:srgbClr val="FFFF99"/>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E929F9F4-4A8F-4326-A1B4-22849713DDAB}" styleName="Dark Style 1 - Accent 4">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4"/>
          </a:solidFill>
        </a:fill>
      </a:tcStyle>
    </a:wholeTbl>
    <a:band1H>
      <a:tcStyle>
        <a:tcBdr/>
        <a:fill>
          <a:solidFill>
            <a:schemeClr val="accent4">
              <a:shade val="60000"/>
            </a:schemeClr>
          </a:solidFill>
        </a:fill>
      </a:tcStyle>
    </a:band1H>
    <a:band1V>
      <a:tcStyle>
        <a:tcBdr/>
        <a:fill>
          <a:solidFill>
            <a:schemeClr val="accent4">
              <a:shade val="60000"/>
            </a:schemeClr>
          </a:solidFill>
        </a:fill>
      </a:tcStyle>
    </a:band1V>
    <a:lastCol>
      <a:tcTxStyle b="on"/>
      <a:tcStyle>
        <a:tcBdr>
          <a:left>
            <a:ln w="25400" cmpd="sng">
              <a:solidFill>
                <a:schemeClr val="lt1"/>
              </a:solidFill>
            </a:ln>
          </a:left>
        </a:tcBdr>
        <a:fill>
          <a:solidFill>
            <a:schemeClr val="accent4">
              <a:shade val="60000"/>
            </a:schemeClr>
          </a:solidFill>
        </a:fill>
      </a:tcStyle>
    </a:lastCol>
    <a:firstCol>
      <a:tcTxStyle b="on"/>
      <a:tcStyle>
        <a:tcBdr>
          <a:right>
            <a:ln w="25400" cmpd="sng">
              <a:solidFill>
                <a:schemeClr val="lt1"/>
              </a:solidFill>
            </a:ln>
          </a:right>
        </a:tcBdr>
        <a:fill>
          <a:solidFill>
            <a:schemeClr val="accent4">
              <a:shade val="60000"/>
            </a:schemeClr>
          </a:solidFill>
        </a:fill>
      </a:tcStyle>
    </a:firstCol>
    <a:lastRow>
      <a:tcTxStyle b="on"/>
      <a:tcStyle>
        <a:tcBdr>
          <a:top>
            <a:ln w="25400" cmpd="sng">
              <a:solidFill>
                <a:schemeClr val="lt1"/>
              </a:solidFill>
            </a:ln>
          </a:top>
        </a:tcBdr>
        <a:fill>
          <a:solidFill>
            <a:schemeClr val="accent4">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37CE84F3-28C3-443E-9E96-99CF82512B78}" styleName="Dark Style 1 - Accent 2">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2"/>
          </a:solidFill>
        </a:fill>
      </a:tcStyle>
    </a:wholeTbl>
    <a:band1H>
      <a:tcStyle>
        <a:tcBdr/>
        <a:fill>
          <a:solidFill>
            <a:schemeClr val="accent2">
              <a:shade val="60000"/>
            </a:schemeClr>
          </a:solidFill>
        </a:fill>
      </a:tcStyle>
    </a:band1H>
    <a:band1V>
      <a:tcStyle>
        <a:tcBdr/>
        <a:fill>
          <a:solidFill>
            <a:schemeClr val="accent2">
              <a:shade val="60000"/>
            </a:schemeClr>
          </a:solidFill>
        </a:fill>
      </a:tcStyle>
    </a:band1V>
    <a:lastCol>
      <a:tcTxStyle b="on"/>
      <a:tcStyle>
        <a:tcBdr>
          <a:left>
            <a:ln w="25400" cmpd="sng">
              <a:solidFill>
                <a:schemeClr val="lt1"/>
              </a:solidFill>
            </a:ln>
          </a:left>
        </a:tcBdr>
        <a:fill>
          <a:solidFill>
            <a:schemeClr val="accent2">
              <a:shade val="60000"/>
            </a:schemeClr>
          </a:solidFill>
        </a:fill>
      </a:tcStyle>
    </a:lastCol>
    <a:firstCol>
      <a:tcTxStyle b="on"/>
      <a:tcStyle>
        <a:tcBdr>
          <a:right>
            <a:ln w="25400" cmpd="sng">
              <a:solidFill>
                <a:schemeClr val="lt1"/>
              </a:solidFill>
            </a:ln>
          </a:right>
        </a:tcBdr>
        <a:fill>
          <a:solidFill>
            <a:schemeClr val="accent2">
              <a:shade val="60000"/>
            </a:schemeClr>
          </a:solidFill>
        </a:fill>
      </a:tcStyle>
    </a:firstCol>
    <a:lastRow>
      <a:tcTxStyle b="on"/>
      <a:tcStyle>
        <a:tcBdr>
          <a:top>
            <a:ln w="25400" cmpd="sng">
              <a:solidFill>
                <a:schemeClr val="lt1"/>
              </a:solidFill>
            </a:ln>
          </a:top>
        </a:tcBdr>
        <a:fill>
          <a:solidFill>
            <a:schemeClr val="accent2">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125E5076-3810-47DD-B79F-674D7AD40C01}" styleName="Dark Style 1 - Accent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AF606853-7671-496A-8E4F-DF71F8EC918B}" styleName="Dark Style 1 - Accent 6">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6"/>
          </a:solidFill>
        </a:fill>
      </a:tcStyle>
    </a:wholeTbl>
    <a:band1H>
      <a:tcStyle>
        <a:tcBdr/>
        <a:fill>
          <a:solidFill>
            <a:schemeClr val="accent6">
              <a:shade val="60000"/>
            </a:schemeClr>
          </a:solidFill>
        </a:fill>
      </a:tcStyle>
    </a:band1H>
    <a:band1V>
      <a:tcStyle>
        <a:tcBdr/>
        <a:fill>
          <a:solidFill>
            <a:schemeClr val="accent6">
              <a:shade val="60000"/>
            </a:schemeClr>
          </a:solidFill>
        </a:fill>
      </a:tcStyle>
    </a:band1V>
    <a:lastCol>
      <a:tcTxStyle b="on"/>
      <a:tcStyle>
        <a:tcBdr>
          <a:left>
            <a:ln w="25400" cmpd="sng">
              <a:solidFill>
                <a:schemeClr val="lt1"/>
              </a:solidFill>
            </a:ln>
          </a:left>
        </a:tcBdr>
        <a:fill>
          <a:solidFill>
            <a:schemeClr val="accent6">
              <a:shade val="60000"/>
            </a:schemeClr>
          </a:solidFill>
        </a:fill>
      </a:tcStyle>
    </a:lastCol>
    <a:firstCol>
      <a:tcTxStyle b="on"/>
      <a:tcStyle>
        <a:tcBdr>
          <a:right>
            <a:ln w="25400" cmpd="sng">
              <a:solidFill>
                <a:schemeClr val="lt1"/>
              </a:solidFill>
            </a:ln>
          </a:right>
        </a:tcBdr>
        <a:fill>
          <a:solidFill>
            <a:schemeClr val="accent6">
              <a:shade val="60000"/>
            </a:schemeClr>
          </a:solidFill>
        </a:fill>
      </a:tcStyle>
    </a:firstCol>
    <a:lastRow>
      <a:tcTxStyle b="on"/>
      <a:tcStyle>
        <a:tcBdr>
          <a:top>
            <a:ln w="25400" cmpd="sng">
              <a:solidFill>
                <a:schemeClr val="lt1"/>
              </a:solidFill>
            </a:ln>
          </a:top>
        </a:tcBdr>
        <a:fill>
          <a:solidFill>
            <a:schemeClr val="accent6">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ED083AE6-46FA-4A59-8FB0-9F97EB10719F}" styleName="Light Style 3 - Accent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7632" autoAdjust="0"/>
    <p:restoredTop sz="94737" autoAdjust="0"/>
  </p:normalViewPr>
  <p:slideViewPr>
    <p:cSldViewPr>
      <p:cViewPr varScale="1">
        <p:scale>
          <a:sx n="70" d="100"/>
          <a:sy n="70" d="100"/>
        </p:scale>
        <p:origin x="-456" y="-102"/>
      </p:cViewPr>
      <p:guideLst>
        <p:guide orient="horz" pos="2160"/>
        <p:guide pos="2880"/>
      </p:guideLst>
    </p:cSldViewPr>
  </p:slideViewPr>
  <p:outlineViewPr>
    <p:cViewPr>
      <p:scale>
        <a:sx n="33" d="100"/>
        <a:sy n="33" d="100"/>
      </p:scale>
      <p:origin x="0" y="198"/>
    </p:cViewPr>
  </p:outlineViewPr>
  <p:notesTextViewPr>
    <p:cViewPr>
      <p:scale>
        <a:sx n="100" d="100"/>
        <a:sy n="100" d="100"/>
      </p:scale>
      <p:origin x="0" y="0"/>
    </p:cViewPr>
  </p:notesTextViewPr>
  <p:sorterViewPr>
    <p:cViewPr>
      <p:scale>
        <a:sx n="66" d="100"/>
        <a:sy n="66" d="100"/>
      </p:scale>
      <p:origin x="0" y="5100"/>
    </p:cViewPr>
  </p:sorterViewPr>
  <p:notesViewPr>
    <p:cSldViewPr>
      <p:cViewPr varScale="1">
        <p:scale>
          <a:sx n="39" d="100"/>
          <a:sy n="39" d="100"/>
        </p:scale>
        <p:origin x="-1566" y="-102"/>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05536E86-141E-451A-B123-ED2A2D9F44D6}" type="datetimeFigureOut">
              <a:rPr lang="en-US" smtClean="0"/>
              <a:pPr/>
              <a:t>2/11/2010</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41D6C2CA-BA4A-4078-A64D-4525F0F9CB5F}" type="slidenum">
              <a:rPr lang="en-US" smtClean="0"/>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632F77E3-11FE-40D5-90FE-11352CB0F6F6}" type="datetimeFigureOut">
              <a:rPr lang="en-US"/>
              <a:pPr>
                <a:defRPr/>
              </a:pPr>
              <a:t>2/11/2010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pPr>
              <a:defRPr/>
            </a:pPr>
            <a:fld id="{20B880C1-BEA4-4C78-8890-2F049A885756}"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noTextEdit="1"/>
          </p:cNvSpPr>
          <p:nvPr>
            <p:ph type="sldImg"/>
          </p:nvPr>
        </p:nvSpPr>
        <p:spPr bwMode="auto">
          <a:noFill/>
          <a:ln>
            <a:solidFill>
              <a:srgbClr val="000000"/>
            </a:solidFill>
            <a:miter lim="800000"/>
            <a:headEnd/>
            <a:tailEnd/>
          </a:ln>
        </p:spPr>
      </p:sp>
      <p:sp>
        <p:nvSpPr>
          <p:cNvPr id="3277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32772"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709ABF23-874A-4757-A268-A3EB9F6FE08F}" type="slidenum">
              <a:rPr lang="en-US" smtClean="0"/>
              <a:pPr/>
              <a:t>3</a:t>
            </a:fld>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bwMode="auto">
          <a:noFill/>
          <a:ln>
            <a:solidFill>
              <a:srgbClr val="000000"/>
            </a:solidFill>
            <a:miter lim="800000"/>
            <a:headEnd/>
            <a:tailEnd/>
          </a:ln>
        </p:spPr>
      </p:sp>
      <p:sp>
        <p:nvSpPr>
          <p:cNvPr id="3379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33796"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C5B95E61-504F-49A7-9B89-3FC097010BBF}" type="slidenum">
              <a:rPr lang="en-US" smtClean="0"/>
              <a:pPr/>
              <a:t>10</a:t>
            </a:fld>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bwMode="auto">
          <a:noFill/>
          <a:ln>
            <a:solidFill>
              <a:srgbClr val="000000"/>
            </a:solidFill>
            <a:miter lim="800000"/>
            <a:headEnd/>
            <a:tailEnd/>
          </a:ln>
        </p:spPr>
      </p:sp>
      <p:sp>
        <p:nvSpPr>
          <p:cNvPr id="3481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34820"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9DD11578-44E3-4C5A-AC86-DE4FD431B2FE}" type="slidenum">
              <a:rPr lang="en-US" smtClean="0"/>
              <a:pPr/>
              <a:t>39</a:t>
            </a:fld>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bwMode="auto">
          <a:noFill/>
          <a:ln>
            <a:solidFill>
              <a:srgbClr val="000000"/>
            </a:solidFill>
            <a:miter lim="800000"/>
            <a:headEnd/>
            <a:tailEnd/>
          </a:ln>
        </p:spPr>
      </p:sp>
      <p:sp>
        <p:nvSpPr>
          <p:cNvPr id="3584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3584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D0275FDA-DBC5-468F-B45A-0DC758BCEE6B}" type="slidenum">
              <a:rPr lang="en-US" smtClean="0"/>
              <a:pPr/>
              <a:t>40</a:t>
            </a:fld>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bwMode="auto">
          <a:noFill/>
          <a:ln>
            <a:solidFill>
              <a:srgbClr val="000000"/>
            </a:solidFill>
            <a:miter lim="800000"/>
            <a:headEnd/>
            <a:tailEnd/>
          </a:ln>
        </p:spPr>
      </p:sp>
      <p:sp>
        <p:nvSpPr>
          <p:cNvPr id="3584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3584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D0275FDA-DBC5-468F-B45A-0DC758BCEE6B}" type="slidenum">
              <a:rPr lang="en-US" smtClean="0"/>
              <a:pPr/>
              <a:t>41</a:t>
            </a:fld>
            <a:endParaRPr 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p:cNvSpPr>
            <a:spLocks noGrp="1" noRot="1" noChangeAspect="1" noTextEdit="1"/>
          </p:cNvSpPr>
          <p:nvPr>
            <p:ph type="sldImg"/>
          </p:nvPr>
        </p:nvSpPr>
        <p:spPr bwMode="auto">
          <a:noFill/>
          <a:ln>
            <a:solidFill>
              <a:srgbClr val="000000"/>
            </a:solidFill>
            <a:miter lim="800000"/>
            <a:headEnd/>
            <a:tailEnd/>
          </a:ln>
        </p:spPr>
      </p:sp>
      <p:sp>
        <p:nvSpPr>
          <p:cNvPr id="3686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3686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EF012784-6325-4F56-898C-F4442F7EA2F3}" type="slidenum">
              <a:rPr lang="en-US" smtClean="0"/>
              <a:pPr/>
              <a:t>42</a:t>
            </a:fld>
            <a:endParaRPr 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p:cNvSpPr>
            <a:spLocks noGrp="1" noRot="1" noChangeAspect="1" noTextEdit="1"/>
          </p:cNvSpPr>
          <p:nvPr>
            <p:ph type="sldImg"/>
          </p:nvPr>
        </p:nvSpPr>
        <p:spPr bwMode="auto">
          <a:noFill/>
          <a:ln>
            <a:solidFill>
              <a:srgbClr val="000000"/>
            </a:solidFill>
            <a:miter lim="800000"/>
            <a:headEnd/>
            <a:tailEnd/>
          </a:ln>
        </p:spPr>
      </p:sp>
      <p:sp>
        <p:nvSpPr>
          <p:cNvPr id="3789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37892"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A4C2A2E6-B55C-42E4-8C1E-17756CC6A412}" type="slidenum">
              <a:rPr lang="en-US" smtClean="0"/>
              <a:pPr/>
              <a:t>43</a:t>
            </a:fld>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Line 2"/>
          <p:cNvSpPr>
            <a:spLocks noChangeShapeType="1"/>
          </p:cNvSpPr>
          <p:nvPr/>
        </p:nvSpPr>
        <p:spPr bwMode="auto">
          <a:xfrm>
            <a:off x="7315200" y="1066800"/>
            <a:ext cx="0" cy="4495800"/>
          </a:xfrm>
          <a:prstGeom prst="line">
            <a:avLst/>
          </a:prstGeom>
          <a:noFill/>
          <a:ln w="9525">
            <a:solidFill>
              <a:schemeClr val="tx1"/>
            </a:solidFill>
            <a:round/>
            <a:headEnd/>
            <a:tailEnd/>
          </a:ln>
          <a:effectLst/>
        </p:spPr>
        <p:txBody>
          <a:bodyPr/>
          <a:lstStyle/>
          <a:p>
            <a:pPr>
              <a:defRPr/>
            </a:pPr>
            <a:endParaRPr lang="en-US"/>
          </a:p>
        </p:txBody>
      </p:sp>
      <p:sp>
        <p:nvSpPr>
          <p:cNvPr id="37" name="Line 40"/>
          <p:cNvSpPr>
            <a:spLocks noChangeShapeType="1"/>
          </p:cNvSpPr>
          <p:nvPr/>
        </p:nvSpPr>
        <p:spPr bwMode="auto">
          <a:xfrm>
            <a:off x="304800" y="2819400"/>
            <a:ext cx="8229600" cy="0"/>
          </a:xfrm>
          <a:prstGeom prst="line">
            <a:avLst/>
          </a:prstGeom>
          <a:noFill/>
          <a:ln w="6350">
            <a:solidFill>
              <a:schemeClr val="tx1"/>
            </a:solidFill>
            <a:round/>
            <a:headEnd/>
            <a:tailEnd/>
          </a:ln>
          <a:effectLst/>
        </p:spPr>
        <p:txBody>
          <a:bodyPr/>
          <a:lstStyle/>
          <a:p>
            <a:pPr>
              <a:defRPr/>
            </a:pPr>
            <a:endParaRPr lang="en-US"/>
          </a:p>
        </p:txBody>
      </p:sp>
      <p:sp>
        <p:nvSpPr>
          <p:cNvPr id="64515" name="Rectangle 3"/>
          <p:cNvSpPr>
            <a:spLocks noGrp="1" noChangeArrowheads="1"/>
          </p:cNvSpPr>
          <p:nvPr>
            <p:ph type="ctrTitle"/>
          </p:nvPr>
        </p:nvSpPr>
        <p:spPr>
          <a:xfrm>
            <a:off x="315913" y="466725"/>
            <a:ext cx="6781800" cy="2133600"/>
          </a:xfrm>
        </p:spPr>
        <p:txBody>
          <a:bodyPr/>
          <a:lstStyle>
            <a:lvl1pPr algn="r">
              <a:defRPr sz="4800"/>
            </a:lvl1pPr>
          </a:lstStyle>
          <a:p>
            <a:r>
              <a:rPr lang="en-US" altLang="en-US" smtClean="0"/>
              <a:t>Click to edit Master title style</a:t>
            </a:r>
            <a:endParaRPr lang="en-US" altLang="en-US"/>
          </a:p>
        </p:txBody>
      </p:sp>
      <p:sp>
        <p:nvSpPr>
          <p:cNvPr id="64516" name="Rectangle 4"/>
          <p:cNvSpPr>
            <a:spLocks noGrp="1" noChangeArrowheads="1"/>
          </p:cNvSpPr>
          <p:nvPr>
            <p:ph type="subTitle" idx="1"/>
          </p:nvPr>
        </p:nvSpPr>
        <p:spPr>
          <a:xfrm>
            <a:off x="849313" y="3049588"/>
            <a:ext cx="6248400" cy="2362200"/>
          </a:xfrm>
        </p:spPr>
        <p:txBody>
          <a:bodyPr/>
          <a:lstStyle>
            <a:lvl1pPr marL="0" indent="0" algn="r">
              <a:buFont typeface="Wingdings" pitchFamily="2" charset="2"/>
              <a:buNone/>
              <a:defRPr sz="3200"/>
            </a:lvl1pPr>
          </a:lstStyle>
          <a:p>
            <a:r>
              <a:rPr lang="en-US" altLang="en-US" smtClean="0"/>
              <a:t>Click to edit Master subtitle style</a:t>
            </a:r>
            <a:endParaRPr lang="en-US" altLang="en-US"/>
          </a:p>
        </p:txBody>
      </p:sp>
      <p:sp>
        <p:nvSpPr>
          <p:cNvPr id="38" name="Rectangle 5"/>
          <p:cNvSpPr>
            <a:spLocks noGrp="1" noChangeArrowheads="1"/>
          </p:cNvSpPr>
          <p:nvPr>
            <p:ph type="dt" sz="half" idx="10"/>
          </p:nvPr>
        </p:nvSpPr>
        <p:spPr/>
        <p:txBody>
          <a:bodyPr/>
          <a:lstStyle>
            <a:lvl1pPr>
              <a:defRPr/>
            </a:lvl1pPr>
          </a:lstStyle>
          <a:p>
            <a:pPr>
              <a:defRPr/>
            </a:pPr>
            <a:endParaRPr lang="en-US" altLang="en-US"/>
          </a:p>
        </p:txBody>
      </p:sp>
      <p:sp>
        <p:nvSpPr>
          <p:cNvPr id="39" name="Rectangle 6"/>
          <p:cNvSpPr>
            <a:spLocks noGrp="1" noChangeArrowheads="1"/>
          </p:cNvSpPr>
          <p:nvPr>
            <p:ph type="ftr" sz="quarter" idx="11"/>
          </p:nvPr>
        </p:nvSpPr>
        <p:spPr/>
        <p:txBody>
          <a:bodyPr/>
          <a:lstStyle>
            <a:lvl1pPr>
              <a:defRPr/>
            </a:lvl1pPr>
          </a:lstStyle>
          <a:p>
            <a:pPr>
              <a:defRPr/>
            </a:pPr>
            <a:endParaRPr lang="en-US" altLang="en-US"/>
          </a:p>
        </p:txBody>
      </p:sp>
      <p:sp>
        <p:nvSpPr>
          <p:cNvPr id="40" name="Rectangle 7"/>
          <p:cNvSpPr>
            <a:spLocks noGrp="1" noChangeArrowheads="1"/>
          </p:cNvSpPr>
          <p:nvPr>
            <p:ph type="sldNum" sz="quarter" idx="12"/>
          </p:nvPr>
        </p:nvSpPr>
        <p:spPr/>
        <p:txBody>
          <a:bodyPr/>
          <a:lstStyle>
            <a:lvl1pPr>
              <a:defRPr/>
            </a:lvl1pPr>
          </a:lstStyle>
          <a:p>
            <a:pPr>
              <a:defRPr/>
            </a:pPr>
            <a:fld id="{B4ABC4C6-B97A-40EF-BEB6-8A32980013FA}" type="slidenum">
              <a:rPr lang="en-US" altLang="en-US"/>
              <a:pPr>
                <a:defRPr/>
              </a:pPr>
              <a:t>‹#›</a:t>
            </a:fld>
            <a:endParaRPr lang="en-US" altLang="en-US"/>
          </a:p>
        </p:txBody>
      </p:sp>
      <p:pic>
        <p:nvPicPr>
          <p:cNvPr id="41" name="Picture 5" descr="D:\www\20100202\Image\ms-office-logo.jpg"/>
          <p:cNvPicPr>
            <a:picLocks noChangeAspect="1" noChangeArrowheads="1"/>
          </p:cNvPicPr>
          <p:nvPr userDrawn="1"/>
        </p:nvPicPr>
        <p:blipFill>
          <a:blip r:embed="rId2"/>
          <a:srcRect/>
          <a:stretch>
            <a:fillRect/>
          </a:stretch>
        </p:blipFill>
        <p:spPr bwMode="auto">
          <a:xfrm>
            <a:off x="7399338" y="3048000"/>
            <a:ext cx="1516062" cy="1447800"/>
          </a:xfrm>
          <a:prstGeom prst="rect">
            <a:avLst/>
          </a:prstGeom>
          <a:noFill/>
          <a:ln w="9525">
            <a:noFill/>
            <a:miter lim="800000"/>
            <a:headEnd/>
            <a:tailEnd/>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_Title Slide">
    <p:spTree>
      <p:nvGrpSpPr>
        <p:cNvPr id="1" name=""/>
        <p:cNvGrpSpPr/>
        <p:nvPr/>
      </p:nvGrpSpPr>
      <p:grpSpPr>
        <a:xfrm>
          <a:off x="0" y="0"/>
          <a:ext cx="0" cy="0"/>
          <a:chOff x="0" y="0"/>
          <a:chExt cx="0" cy="0"/>
        </a:xfrm>
      </p:grpSpPr>
      <p:sp>
        <p:nvSpPr>
          <p:cNvPr id="10" name="Line 2"/>
          <p:cNvSpPr>
            <a:spLocks noChangeShapeType="1"/>
          </p:cNvSpPr>
          <p:nvPr userDrawn="1"/>
        </p:nvSpPr>
        <p:spPr bwMode="auto">
          <a:xfrm>
            <a:off x="1752600" y="3429000"/>
            <a:ext cx="0" cy="1828800"/>
          </a:xfrm>
          <a:prstGeom prst="line">
            <a:avLst/>
          </a:prstGeom>
          <a:noFill/>
          <a:ln w="9525">
            <a:solidFill>
              <a:schemeClr val="tx1"/>
            </a:solidFill>
            <a:round/>
            <a:headEnd/>
            <a:tailEnd/>
          </a:ln>
          <a:effectLst/>
        </p:spPr>
        <p:txBody>
          <a:bodyPr/>
          <a:lstStyle/>
          <a:p>
            <a:pPr>
              <a:defRPr/>
            </a:pPr>
            <a:endParaRPr lang="en-US"/>
          </a:p>
        </p:txBody>
      </p:sp>
      <p:sp>
        <p:nvSpPr>
          <p:cNvPr id="11" name="Rectangle 3"/>
          <p:cNvSpPr>
            <a:spLocks noGrp="1" noChangeArrowheads="1"/>
          </p:cNvSpPr>
          <p:nvPr>
            <p:ph type="title"/>
          </p:nvPr>
        </p:nvSpPr>
        <p:spPr bwMode="auto">
          <a:xfrm>
            <a:off x="1905000" y="3505200"/>
            <a:ext cx="6553200" cy="12954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defRPr/>
            </a:lvl1pPr>
          </a:lstStyle>
          <a:p>
            <a:pPr lvl="0"/>
            <a:r>
              <a:rPr lang="en-US" altLang="en-US" dirty="0" smtClean="0"/>
              <a:t>Click to edit Master title</a:t>
            </a:r>
          </a:p>
        </p:txBody>
      </p:sp>
      <p:pic>
        <p:nvPicPr>
          <p:cNvPr id="12" name="Picture 5" descr="D:\www\20100202\Image\ms-office-logo.jpg"/>
          <p:cNvPicPr>
            <a:picLocks noChangeAspect="1" noChangeArrowheads="1"/>
          </p:cNvPicPr>
          <p:nvPr userDrawn="1"/>
        </p:nvPicPr>
        <p:blipFill>
          <a:blip r:embed="rId2"/>
          <a:srcRect/>
          <a:stretch>
            <a:fillRect/>
          </a:stretch>
        </p:blipFill>
        <p:spPr bwMode="auto">
          <a:xfrm>
            <a:off x="6781800" y="609600"/>
            <a:ext cx="1600200" cy="1526017"/>
          </a:xfrm>
          <a:prstGeom prst="rect">
            <a:avLst/>
          </a:prstGeom>
          <a:noFill/>
          <a:ln w="9525">
            <a:noFill/>
            <a:miter lim="800000"/>
            <a:headEnd/>
            <a:tailEnd/>
          </a:ln>
        </p:spPr>
      </p:pic>
      <p:cxnSp>
        <p:nvCxnSpPr>
          <p:cNvPr id="13" name="Straight Connector 12"/>
          <p:cNvCxnSpPr/>
          <p:nvPr userDrawn="1"/>
        </p:nvCxnSpPr>
        <p:spPr>
          <a:xfrm>
            <a:off x="685800" y="4953000"/>
            <a:ext cx="7772400" cy="158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5"/>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6"/>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7"/>
          <p:cNvSpPr>
            <a:spLocks noGrp="1" noChangeArrowheads="1"/>
          </p:cNvSpPr>
          <p:nvPr>
            <p:ph type="sldNum" sz="quarter" idx="12"/>
          </p:nvPr>
        </p:nvSpPr>
        <p:spPr>
          <a:ln/>
        </p:spPr>
        <p:txBody>
          <a:bodyPr/>
          <a:lstStyle>
            <a:lvl1pPr>
              <a:defRPr/>
            </a:lvl1pPr>
          </a:lstStyle>
          <a:p>
            <a:pPr>
              <a:defRPr/>
            </a:pPr>
            <a:fld id="{F0A36257-445E-45EF-8295-4F6EE5B3BFCA}" type="slidenum">
              <a:rPr lang="en-US" altLang="en-US"/>
              <a:pPr>
                <a:defRPr/>
              </a:pPr>
              <a:t>‹#›</a:t>
            </a:fld>
            <a:endParaRPr lang="en-US"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dirty="0" smtClean="0"/>
              <a:t>Click to edit Master text styles</a:t>
            </a:r>
          </a:p>
        </p:txBody>
      </p:sp>
      <p:sp>
        <p:nvSpPr>
          <p:cNvPr id="4" name="Rectangle 5"/>
          <p:cNvSpPr>
            <a:spLocks noGrp="1" noChangeArrowheads="1"/>
          </p:cNvSpPr>
          <p:nvPr>
            <p:ph type="dt" sz="half" idx="10"/>
          </p:nvPr>
        </p:nvSpPr>
        <p:spPr>
          <a:ln/>
        </p:spPr>
        <p:txBody>
          <a:bodyPr/>
          <a:lstStyle>
            <a:lvl1pPr>
              <a:defRPr/>
            </a:lvl1pPr>
          </a:lstStyle>
          <a:p>
            <a:pPr>
              <a:defRPr/>
            </a:pPr>
            <a:endParaRPr lang="en-US" altLang="en-US" dirty="0"/>
          </a:p>
        </p:txBody>
      </p:sp>
      <p:sp>
        <p:nvSpPr>
          <p:cNvPr id="5" name="Rectangle 6"/>
          <p:cNvSpPr>
            <a:spLocks noGrp="1" noChangeArrowheads="1"/>
          </p:cNvSpPr>
          <p:nvPr>
            <p:ph type="ftr" sz="quarter" idx="11"/>
          </p:nvPr>
        </p:nvSpPr>
        <p:spPr>
          <a:ln/>
        </p:spPr>
        <p:txBody>
          <a:bodyPr/>
          <a:lstStyle>
            <a:lvl1pPr>
              <a:defRPr/>
            </a:lvl1pPr>
          </a:lstStyle>
          <a:p>
            <a:pPr>
              <a:defRPr/>
            </a:pPr>
            <a:endParaRPr lang="en-US" altLang="en-US" dirty="0"/>
          </a:p>
        </p:txBody>
      </p:sp>
      <p:sp>
        <p:nvSpPr>
          <p:cNvPr id="6" name="Rectangle 7"/>
          <p:cNvSpPr>
            <a:spLocks noGrp="1" noChangeArrowheads="1"/>
          </p:cNvSpPr>
          <p:nvPr>
            <p:ph type="sldNum" sz="quarter" idx="12"/>
          </p:nvPr>
        </p:nvSpPr>
        <p:spPr>
          <a:ln/>
        </p:spPr>
        <p:txBody>
          <a:bodyPr/>
          <a:lstStyle>
            <a:lvl1pPr>
              <a:defRPr/>
            </a:lvl1pPr>
          </a:lstStyle>
          <a:p>
            <a:pPr>
              <a:defRPr/>
            </a:pPr>
            <a:fld id="{64C68BC6-1323-4B75-93F1-22592DA8E4EC}" type="slidenum">
              <a:rPr lang="en-US" altLang="en-US"/>
              <a:pPr>
                <a:defRPr/>
              </a:pPr>
              <a:t>‹#›</a:t>
            </a:fld>
            <a:endParaRPr lang="en-US"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719263"/>
            <a:ext cx="4038600" cy="44116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719263"/>
            <a:ext cx="4038600" cy="44116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5"/>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6"/>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7"/>
          <p:cNvSpPr>
            <a:spLocks noGrp="1" noChangeArrowheads="1"/>
          </p:cNvSpPr>
          <p:nvPr>
            <p:ph type="sldNum" sz="quarter" idx="12"/>
          </p:nvPr>
        </p:nvSpPr>
        <p:spPr>
          <a:ln/>
        </p:spPr>
        <p:txBody>
          <a:bodyPr/>
          <a:lstStyle>
            <a:lvl1pPr>
              <a:defRPr/>
            </a:lvl1pPr>
          </a:lstStyle>
          <a:p>
            <a:pPr>
              <a:defRPr/>
            </a:pPr>
            <a:fld id="{D5FA79A1-D614-4562-BEEF-C7F81166FADC}" type="slidenum">
              <a:rPr lang="en-US" altLang="en-US"/>
              <a:pPr>
                <a:defRPr/>
              </a:pPr>
              <a:t>‹#›</a:t>
            </a:fld>
            <a:endParaRPr lang="en-US"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5"/>
          <p:cNvSpPr>
            <a:spLocks noGrp="1" noChangeArrowheads="1"/>
          </p:cNvSpPr>
          <p:nvPr>
            <p:ph type="dt" sz="half" idx="10"/>
          </p:nvPr>
        </p:nvSpPr>
        <p:spPr>
          <a:ln/>
        </p:spPr>
        <p:txBody>
          <a:bodyPr/>
          <a:lstStyle>
            <a:lvl1pPr>
              <a:defRPr/>
            </a:lvl1pPr>
          </a:lstStyle>
          <a:p>
            <a:pPr>
              <a:defRPr/>
            </a:pPr>
            <a:endParaRPr lang="en-US" altLang="en-US"/>
          </a:p>
        </p:txBody>
      </p:sp>
      <p:sp>
        <p:nvSpPr>
          <p:cNvPr id="8" name="Rectangle 6"/>
          <p:cNvSpPr>
            <a:spLocks noGrp="1" noChangeArrowheads="1"/>
          </p:cNvSpPr>
          <p:nvPr>
            <p:ph type="ftr" sz="quarter" idx="11"/>
          </p:nvPr>
        </p:nvSpPr>
        <p:spPr>
          <a:ln/>
        </p:spPr>
        <p:txBody>
          <a:bodyPr/>
          <a:lstStyle>
            <a:lvl1pPr>
              <a:defRPr/>
            </a:lvl1pPr>
          </a:lstStyle>
          <a:p>
            <a:pPr>
              <a:defRPr/>
            </a:pPr>
            <a:endParaRPr lang="en-US" altLang="en-US"/>
          </a:p>
        </p:txBody>
      </p:sp>
      <p:sp>
        <p:nvSpPr>
          <p:cNvPr id="9" name="Rectangle 7"/>
          <p:cNvSpPr>
            <a:spLocks noGrp="1" noChangeArrowheads="1"/>
          </p:cNvSpPr>
          <p:nvPr>
            <p:ph type="sldNum" sz="quarter" idx="12"/>
          </p:nvPr>
        </p:nvSpPr>
        <p:spPr>
          <a:ln/>
        </p:spPr>
        <p:txBody>
          <a:bodyPr/>
          <a:lstStyle>
            <a:lvl1pPr>
              <a:defRPr/>
            </a:lvl1pPr>
          </a:lstStyle>
          <a:p>
            <a:pPr>
              <a:defRPr/>
            </a:pPr>
            <a:fld id="{177EF609-FFFB-4B33-95DD-66C4F69E1E77}" type="slidenum">
              <a:rPr lang="en-US" altLang="en-US"/>
              <a:pPr>
                <a:defRPr/>
              </a:pPr>
              <a:t>‹#›</a:t>
            </a:fld>
            <a:endParaRPr lang="en-US"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5"/>
          <p:cNvSpPr>
            <a:spLocks noGrp="1" noChangeArrowheads="1"/>
          </p:cNvSpPr>
          <p:nvPr>
            <p:ph type="dt" sz="half" idx="10"/>
          </p:nvPr>
        </p:nvSpPr>
        <p:spPr>
          <a:ln/>
        </p:spPr>
        <p:txBody>
          <a:bodyPr/>
          <a:lstStyle>
            <a:lvl1pPr>
              <a:defRPr/>
            </a:lvl1pPr>
          </a:lstStyle>
          <a:p>
            <a:pPr>
              <a:defRPr/>
            </a:pPr>
            <a:endParaRPr lang="en-US" altLang="en-US"/>
          </a:p>
        </p:txBody>
      </p:sp>
      <p:sp>
        <p:nvSpPr>
          <p:cNvPr id="4" name="Rectangle 6"/>
          <p:cNvSpPr>
            <a:spLocks noGrp="1" noChangeArrowheads="1"/>
          </p:cNvSpPr>
          <p:nvPr>
            <p:ph type="ftr" sz="quarter" idx="11"/>
          </p:nvPr>
        </p:nvSpPr>
        <p:spPr>
          <a:ln/>
        </p:spPr>
        <p:txBody>
          <a:bodyPr/>
          <a:lstStyle>
            <a:lvl1pPr>
              <a:defRPr/>
            </a:lvl1pPr>
          </a:lstStyle>
          <a:p>
            <a:pPr>
              <a:defRPr/>
            </a:pPr>
            <a:endParaRPr lang="en-US" altLang="en-US"/>
          </a:p>
        </p:txBody>
      </p:sp>
      <p:sp>
        <p:nvSpPr>
          <p:cNvPr id="5" name="Rectangle 7"/>
          <p:cNvSpPr>
            <a:spLocks noGrp="1" noChangeArrowheads="1"/>
          </p:cNvSpPr>
          <p:nvPr>
            <p:ph type="sldNum" sz="quarter" idx="12"/>
          </p:nvPr>
        </p:nvSpPr>
        <p:spPr>
          <a:ln/>
        </p:spPr>
        <p:txBody>
          <a:bodyPr/>
          <a:lstStyle>
            <a:lvl1pPr>
              <a:defRPr/>
            </a:lvl1pPr>
          </a:lstStyle>
          <a:p>
            <a:pPr>
              <a:defRPr/>
            </a:pPr>
            <a:fld id="{12E2C4FD-8C0E-4D87-92B0-90795820ED67}" type="slidenum">
              <a:rPr lang="en-US" altLang="en-US"/>
              <a:pPr>
                <a:defRPr/>
              </a:pPr>
              <a:t>‹#›</a:t>
            </a:fld>
            <a:endParaRPr lang="en-US"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5"/>
          <p:cNvSpPr>
            <a:spLocks noGrp="1" noChangeArrowheads="1"/>
          </p:cNvSpPr>
          <p:nvPr>
            <p:ph type="dt" sz="half" idx="10"/>
          </p:nvPr>
        </p:nvSpPr>
        <p:spPr>
          <a:ln/>
        </p:spPr>
        <p:txBody>
          <a:bodyPr/>
          <a:lstStyle>
            <a:lvl1pPr>
              <a:defRPr/>
            </a:lvl1pPr>
          </a:lstStyle>
          <a:p>
            <a:pPr>
              <a:defRPr/>
            </a:pPr>
            <a:endParaRPr lang="en-US" altLang="en-US"/>
          </a:p>
        </p:txBody>
      </p:sp>
      <p:sp>
        <p:nvSpPr>
          <p:cNvPr id="3" name="Rectangle 6"/>
          <p:cNvSpPr>
            <a:spLocks noGrp="1" noChangeArrowheads="1"/>
          </p:cNvSpPr>
          <p:nvPr>
            <p:ph type="ftr" sz="quarter" idx="11"/>
          </p:nvPr>
        </p:nvSpPr>
        <p:spPr>
          <a:ln/>
        </p:spPr>
        <p:txBody>
          <a:bodyPr/>
          <a:lstStyle>
            <a:lvl1pPr>
              <a:defRPr/>
            </a:lvl1pPr>
          </a:lstStyle>
          <a:p>
            <a:pPr>
              <a:defRPr/>
            </a:pPr>
            <a:endParaRPr lang="en-US" altLang="en-US"/>
          </a:p>
        </p:txBody>
      </p:sp>
      <p:sp>
        <p:nvSpPr>
          <p:cNvPr id="4" name="Rectangle 7"/>
          <p:cNvSpPr>
            <a:spLocks noGrp="1" noChangeArrowheads="1"/>
          </p:cNvSpPr>
          <p:nvPr>
            <p:ph type="sldNum" sz="quarter" idx="12"/>
          </p:nvPr>
        </p:nvSpPr>
        <p:spPr>
          <a:ln/>
        </p:spPr>
        <p:txBody>
          <a:bodyPr/>
          <a:lstStyle>
            <a:lvl1pPr>
              <a:defRPr/>
            </a:lvl1pPr>
          </a:lstStyle>
          <a:p>
            <a:pPr>
              <a:defRPr/>
            </a:pPr>
            <a:fld id="{9C383BE7-75AF-4581-9ADB-F718E89D7FFE}" type="slidenum">
              <a:rPr lang="en-US" altLang="en-US"/>
              <a:pPr>
                <a:defRPr/>
              </a:pPr>
              <a:t>‹#›</a:t>
            </a:fld>
            <a:endParaRPr lang="en-US"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5"/>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6"/>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7"/>
          <p:cNvSpPr>
            <a:spLocks noGrp="1" noChangeArrowheads="1"/>
          </p:cNvSpPr>
          <p:nvPr>
            <p:ph type="sldNum" sz="quarter" idx="12"/>
          </p:nvPr>
        </p:nvSpPr>
        <p:spPr>
          <a:ln/>
        </p:spPr>
        <p:txBody>
          <a:bodyPr/>
          <a:lstStyle>
            <a:lvl1pPr>
              <a:defRPr/>
            </a:lvl1pPr>
          </a:lstStyle>
          <a:p>
            <a:pPr>
              <a:defRPr/>
            </a:pPr>
            <a:fld id="{B5C4FFE1-CA7D-487C-B4BE-7CE4C0291299}" type="slidenum">
              <a:rPr lang="en-US" altLang="en-US"/>
              <a:pPr>
                <a:defRPr/>
              </a:pPr>
              <a:t>‹#›</a:t>
            </a:fld>
            <a:endParaRPr lang="en-US"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5"/>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6"/>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7"/>
          <p:cNvSpPr>
            <a:spLocks noGrp="1" noChangeArrowheads="1"/>
          </p:cNvSpPr>
          <p:nvPr>
            <p:ph type="sldNum" sz="quarter" idx="12"/>
          </p:nvPr>
        </p:nvSpPr>
        <p:spPr>
          <a:ln/>
        </p:spPr>
        <p:txBody>
          <a:bodyPr/>
          <a:lstStyle>
            <a:lvl1pPr>
              <a:defRPr/>
            </a:lvl1pPr>
          </a:lstStyle>
          <a:p>
            <a:pPr>
              <a:defRPr/>
            </a:pPr>
            <a:fld id="{3EBDDF0C-FA44-493C-88FF-CFDAA34638DE}" type="slidenum">
              <a:rPr lang="en-US" altLang="en-US"/>
              <a:pPr>
                <a:defRPr/>
              </a:pPr>
              <a:t>‹#›</a:t>
            </a:fld>
            <a:endParaRPr lang="en-US"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5"/>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6"/>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7"/>
          <p:cNvSpPr>
            <a:spLocks noGrp="1" noChangeArrowheads="1"/>
          </p:cNvSpPr>
          <p:nvPr>
            <p:ph type="sldNum" sz="quarter" idx="12"/>
          </p:nvPr>
        </p:nvSpPr>
        <p:spPr>
          <a:ln/>
        </p:spPr>
        <p:txBody>
          <a:bodyPr/>
          <a:lstStyle>
            <a:lvl1pPr>
              <a:defRPr/>
            </a:lvl1pPr>
          </a:lstStyle>
          <a:p>
            <a:pPr>
              <a:defRPr/>
            </a:pPr>
            <a:fld id="{EB002549-5A00-420C-8A4C-FB9695360DD9}" type="slidenum">
              <a:rPr lang="en-US" altLang="en-US"/>
              <a:pPr>
                <a:defRPr/>
              </a:pPr>
              <a:t>‹#›</a:t>
            </a:fld>
            <a:endParaRPr lang="en-US"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22238"/>
            <a:ext cx="2057400" cy="6008687"/>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22238"/>
            <a:ext cx="6019800" cy="600868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5"/>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6"/>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7"/>
          <p:cNvSpPr>
            <a:spLocks noGrp="1" noChangeArrowheads="1"/>
          </p:cNvSpPr>
          <p:nvPr>
            <p:ph type="sldNum" sz="quarter" idx="12"/>
          </p:nvPr>
        </p:nvSpPr>
        <p:spPr>
          <a:ln/>
        </p:spPr>
        <p:txBody>
          <a:bodyPr/>
          <a:lstStyle>
            <a:lvl1pPr>
              <a:defRPr/>
            </a:lvl1pPr>
          </a:lstStyle>
          <a:p>
            <a:pPr>
              <a:defRPr/>
            </a:pPr>
            <a:fld id="{BE1D2B69-9F61-439B-8753-C466A33333C0}" type="slidenum">
              <a:rPr lang="en-US" altLang="en-US"/>
              <a:pPr>
                <a:defRPr/>
              </a:pPr>
              <a:t>‹#›</a:t>
            </a:fld>
            <a:endParaRPr lang="en-US" alt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pPr>
              <a:defRPr/>
            </a:pPr>
            <a:endParaRPr lang="en-US" altLang="en-US"/>
          </a:p>
        </p:txBody>
      </p:sp>
      <p:sp>
        <p:nvSpPr>
          <p:cNvPr id="4" name="Footer Placeholder 3"/>
          <p:cNvSpPr>
            <a:spLocks noGrp="1"/>
          </p:cNvSpPr>
          <p:nvPr>
            <p:ph type="ftr" sz="quarter" idx="11"/>
          </p:nvPr>
        </p:nvSpPr>
        <p:spPr/>
        <p:txBody>
          <a:bodyPr/>
          <a:lstStyle/>
          <a:p>
            <a:pPr>
              <a:defRPr/>
            </a:pPr>
            <a:endParaRPr lang="en-US" altLang="en-US"/>
          </a:p>
        </p:txBody>
      </p:sp>
      <p:sp>
        <p:nvSpPr>
          <p:cNvPr id="5" name="Slide Number Placeholder 4"/>
          <p:cNvSpPr>
            <a:spLocks noGrp="1"/>
          </p:cNvSpPr>
          <p:nvPr>
            <p:ph type="sldNum" sz="quarter" idx="12"/>
          </p:nvPr>
        </p:nvSpPr>
        <p:spPr/>
        <p:txBody>
          <a:bodyPr/>
          <a:lstStyle/>
          <a:p>
            <a:pPr>
              <a:defRPr/>
            </a:pPr>
            <a:fld id="{4BC78F59-6D42-4D84-B108-E48C5571C377}" type="slidenum">
              <a:rPr lang="en-US" altLang="en-US" smtClean="0"/>
              <a:pPr>
                <a:defRPr/>
              </a:pPr>
              <a:t>‹#›</a:t>
            </a:fld>
            <a:endParaRPr lang="en-US"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3490" name="Line 2"/>
          <p:cNvSpPr>
            <a:spLocks noChangeShapeType="1"/>
          </p:cNvSpPr>
          <p:nvPr/>
        </p:nvSpPr>
        <p:spPr bwMode="auto">
          <a:xfrm>
            <a:off x="7962900" y="152400"/>
            <a:ext cx="0" cy="1524000"/>
          </a:xfrm>
          <a:prstGeom prst="line">
            <a:avLst/>
          </a:prstGeom>
          <a:noFill/>
          <a:ln w="9525">
            <a:solidFill>
              <a:schemeClr val="tx1"/>
            </a:solidFill>
            <a:round/>
            <a:headEnd/>
            <a:tailEnd/>
          </a:ln>
          <a:effectLst/>
        </p:spPr>
        <p:txBody>
          <a:bodyPr/>
          <a:lstStyle/>
          <a:p>
            <a:pPr>
              <a:defRPr/>
            </a:pPr>
            <a:endParaRPr lang="en-US"/>
          </a:p>
        </p:txBody>
      </p:sp>
      <p:sp>
        <p:nvSpPr>
          <p:cNvPr id="1027" name="Rectangle 3"/>
          <p:cNvSpPr>
            <a:spLocks noGrp="1" noChangeArrowheads="1"/>
          </p:cNvSpPr>
          <p:nvPr>
            <p:ph type="title"/>
          </p:nvPr>
        </p:nvSpPr>
        <p:spPr bwMode="auto">
          <a:xfrm>
            <a:off x="457200" y="122238"/>
            <a:ext cx="7543800" cy="12954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en-US" altLang="en-US" dirty="0" smtClean="0"/>
              <a:t>Click to edit Master title style</a:t>
            </a:r>
          </a:p>
        </p:txBody>
      </p:sp>
      <p:sp>
        <p:nvSpPr>
          <p:cNvPr id="1028" name="Rectangle 4"/>
          <p:cNvSpPr>
            <a:spLocks noGrp="1" noChangeArrowheads="1"/>
          </p:cNvSpPr>
          <p:nvPr>
            <p:ph type="body" idx="1"/>
          </p:nvPr>
        </p:nvSpPr>
        <p:spPr bwMode="auto">
          <a:xfrm>
            <a:off x="457200" y="1719263"/>
            <a:ext cx="8229600" cy="44116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text styles</a:t>
            </a:r>
          </a:p>
          <a:p>
            <a:pPr lvl="1"/>
            <a:r>
              <a:rPr lang="en-US" altLang="en-US" dirty="0" smtClean="0"/>
              <a:t>Second level</a:t>
            </a:r>
          </a:p>
          <a:p>
            <a:pPr lvl="2"/>
            <a:r>
              <a:rPr lang="en-US" altLang="en-US" dirty="0" smtClean="0"/>
              <a:t>Third level</a:t>
            </a:r>
          </a:p>
          <a:p>
            <a:pPr lvl="3"/>
            <a:r>
              <a:rPr lang="en-US" altLang="en-US" dirty="0" smtClean="0"/>
              <a:t>Fourth level</a:t>
            </a:r>
          </a:p>
          <a:p>
            <a:pPr lvl="4"/>
            <a:r>
              <a:rPr lang="en-US" altLang="en-US" dirty="0" smtClean="0"/>
              <a:t>Fifth level</a:t>
            </a:r>
          </a:p>
        </p:txBody>
      </p:sp>
      <p:sp>
        <p:nvSpPr>
          <p:cNvPr id="63493" name="Rectangle 5"/>
          <p:cNvSpPr>
            <a:spLocks noGrp="1" noChangeArrowheads="1"/>
          </p:cNvSpPr>
          <p:nvPr>
            <p:ph type="dt" sz="half" idx="2"/>
          </p:nvPr>
        </p:nvSpPr>
        <p:spPr bwMode="auto">
          <a:xfrm>
            <a:off x="457200" y="6248400"/>
            <a:ext cx="2133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000"/>
            </a:lvl1pPr>
          </a:lstStyle>
          <a:p>
            <a:pPr>
              <a:defRPr/>
            </a:pPr>
            <a:endParaRPr lang="en-US" altLang="en-US"/>
          </a:p>
        </p:txBody>
      </p:sp>
      <p:sp>
        <p:nvSpPr>
          <p:cNvPr id="63494" name="Rectangle 6"/>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000"/>
            </a:lvl1pPr>
          </a:lstStyle>
          <a:p>
            <a:pPr>
              <a:defRPr/>
            </a:pPr>
            <a:endParaRPr lang="en-US" altLang="en-US"/>
          </a:p>
        </p:txBody>
      </p:sp>
      <p:sp>
        <p:nvSpPr>
          <p:cNvPr id="63495" name="Rectangle 7"/>
          <p:cNvSpPr>
            <a:spLocks noGrp="1" noChangeArrowheads="1"/>
          </p:cNvSpPr>
          <p:nvPr>
            <p:ph type="sldNum" sz="quarter" idx="4"/>
          </p:nvPr>
        </p:nvSpPr>
        <p:spPr bwMode="auto">
          <a:xfrm>
            <a:off x="6553200" y="6248400"/>
            <a:ext cx="2133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000"/>
            </a:lvl1pPr>
          </a:lstStyle>
          <a:p>
            <a:pPr>
              <a:defRPr/>
            </a:pPr>
            <a:fld id="{4BC78F59-6D42-4D84-B108-E48C5571C377}" type="slidenum">
              <a:rPr lang="en-US" altLang="en-US"/>
              <a:pPr>
                <a:defRPr/>
              </a:pPr>
              <a:t>‹#›</a:t>
            </a:fld>
            <a:endParaRPr lang="en-US" altLang="en-US"/>
          </a:p>
        </p:txBody>
      </p:sp>
      <p:pic>
        <p:nvPicPr>
          <p:cNvPr id="40" name="Picture 5" descr="D:\www\20100202\Image\ms-office-logo.jpg"/>
          <p:cNvPicPr>
            <a:picLocks noChangeAspect="1" noChangeArrowheads="1"/>
          </p:cNvPicPr>
          <p:nvPr userDrawn="1"/>
        </p:nvPicPr>
        <p:blipFill>
          <a:blip r:embed="rId15"/>
          <a:srcRect/>
          <a:stretch>
            <a:fillRect/>
          </a:stretch>
        </p:blipFill>
        <p:spPr bwMode="auto">
          <a:xfrm>
            <a:off x="8153400" y="457200"/>
            <a:ext cx="719138" cy="685800"/>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734" r:id="rId1"/>
    <p:sldLayoutId id="2147483737" r:id="rId2"/>
    <p:sldLayoutId id="2147483724" r:id="rId3"/>
    <p:sldLayoutId id="2147483725" r:id="rId4"/>
    <p:sldLayoutId id="2147483726" r:id="rId5"/>
    <p:sldLayoutId id="2147483727" r:id="rId6"/>
    <p:sldLayoutId id="2147483728" r:id="rId7"/>
    <p:sldLayoutId id="2147483729" r:id="rId8"/>
    <p:sldLayoutId id="2147483730" r:id="rId9"/>
    <p:sldLayoutId id="2147483731" r:id="rId10"/>
    <p:sldLayoutId id="2147483732" r:id="rId11"/>
    <p:sldLayoutId id="2147483733" r:id="rId12"/>
    <p:sldLayoutId id="2147483736" r:id="rId13"/>
  </p:sldLayoutIdLst>
  <p:timing>
    <p:tnLst>
      <p:par>
        <p:cTn id="1" dur="indefinite" restart="never" nodeType="tmRoot"/>
      </p:par>
    </p:tnLst>
  </p:timing>
  <p:txStyles>
    <p:titleStyle>
      <a:lvl1pPr algn="l" rtl="0" eaLnBrk="1" fontAlgn="base" hangingPunct="1">
        <a:spcBef>
          <a:spcPct val="0"/>
        </a:spcBef>
        <a:spcAft>
          <a:spcPct val="0"/>
        </a:spcAft>
        <a:defRPr sz="3900" b="1">
          <a:solidFill>
            <a:schemeClr val="tx1"/>
          </a:solidFill>
          <a:latin typeface="+mj-lt"/>
          <a:ea typeface="+mj-ea"/>
          <a:cs typeface="+mj-cs"/>
        </a:defRPr>
      </a:lvl1pPr>
      <a:lvl2pPr algn="l" rtl="0" eaLnBrk="1" fontAlgn="base" hangingPunct="1">
        <a:spcBef>
          <a:spcPct val="0"/>
        </a:spcBef>
        <a:spcAft>
          <a:spcPct val="0"/>
        </a:spcAft>
        <a:defRPr sz="3900" b="1">
          <a:solidFill>
            <a:schemeClr val="tx2"/>
          </a:solidFill>
          <a:latin typeface="Arial" charset="0"/>
          <a:cs typeface="Arial" charset="0"/>
        </a:defRPr>
      </a:lvl2pPr>
      <a:lvl3pPr algn="l" rtl="0" eaLnBrk="1" fontAlgn="base" hangingPunct="1">
        <a:spcBef>
          <a:spcPct val="0"/>
        </a:spcBef>
        <a:spcAft>
          <a:spcPct val="0"/>
        </a:spcAft>
        <a:defRPr sz="3900" b="1">
          <a:solidFill>
            <a:schemeClr val="tx2"/>
          </a:solidFill>
          <a:latin typeface="Arial" charset="0"/>
          <a:cs typeface="Arial" charset="0"/>
        </a:defRPr>
      </a:lvl3pPr>
      <a:lvl4pPr algn="l" rtl="0" eaLnBrk="1" fontAlgn="base" hangingPunct="1">
        <a:spcBef>
          <a:spcPct val="0"/>
        </a:spcBef>
        <a:spcAft>
          <a:spcPct val="0"/>
        </a:spcAft>
        <a:defRPr sz="3900" b="1">
          <a:solidFill>
            <a:schemeClr val="tx2"/>
          </a:solidFill>
          <a:latin typeface="Arial" charset="0"/>
          <a:cs typeface="Arial" charset="0"/>
        </a:defRPr>
      </a:lvl4pPr>
      <a:lvl5pPr algn="l" rtl="0" eaLnBrk="1" fontAlgn="base" hangingPunct="1">
        <a:spcBef>
          <a:spcPct val="0"/>
        </a:spcBef>
        <a:spcAft>
          <a:spcPct val="0"/>
        </a:spcAft>
        <a:defRPr sz="3900" b="1">
          <a:solidFill>
            <a:schemeClr val="tx2"/>
          </a:solidFill>
          <a:latin typeface="Arial" charset="0"/>
          <a:cs typeface="Arial" charset="0"/>
        </a:defRPr>
      </a:lvl5pPr>
      <a:lvl6pPr marL="457200" algn="l" rtl="0" eaLnBrk="1" fontAlgn="base" hangingPunct="1">
        <a:spcBef>
          <a:spcPct val="0"/>
        </a:spcBef>
        <a:spcAft>
          <a:spcPct val="0"/>
        </a:spcAft>
        <a:defRPr sz="3900" b="1">
          <a:solidFill>
            <a:schemeClr val="tx2"/>
          </a:solidFill>
          <a:latin typeface="Arial" charset="0"/>
          <a:cs typeface="Arial" charset="0"/>
        </a:defRPr>
      </a:lvl6pPr>
      <a:lvl7pPr marL="914400" algn="l" rtl="0" eaLnBrk="1" fontAlgn="base" hangingPunct="1">
        <a:spcBef>
          <a:spcPct val="0"/>
        </a:spcBef>
        <a:spcAft>
          <a:spcPct val="0"/>
        </a:spcAft>
        <a:defRPr sz="3900" b="1">
          <a:solidFill>
            <a:schemeClr val="tx2"/>
          </a:solidFill>
          <a:latin typeface="Arial" charset="0"/>
          <a:cs typeface="Arial" charset="0"/>
        </a:defRPr>
      </a:lvl7pPr>
      <a:lvl8pPr marL="1371600" algn="l" rtl="0" eaLnBrk="1" fontAlgn="base" hangingPunct="1">
        <a:spcBef>
          <a:spcPct val="0"/>
        </a:spcBef>
        <a:spcAft>
          <a:spcPct val="0"/>
        </a:spcAft>
        <a:defRPr sz="3900" b="1">
          <a:solidFill>
            <a:schemeClr val="tx2"/>
          </a:solidFill>
          <a:latin typeface="Arial" charset="0"/>
          <a:cs typeface="Arial" charset="0"/>
        </a:defRPr>
      </a:lvl8pPr>
      <a:lvl9pPr marL="1828800" algn="l" rtl="0" eaLnBrk="1" fontAlgn="base" hangingPunct="1">
        <a:spcBef>
          <a:spcPct val="0"/>
        </a:spcBef>
        <a:spcAft>
          <a:spcPct val="0"/>
        </a:spcAft>
        <a:defRPr sz="3900" b="1">
          <a:solidFill>
            <a:schemeClr val="tx2"/>
          </a:solidFill>
          <a:latin typeface="Arial" charset="0"/>
          <a:cs typeface="Arial" charset="0"/>
        </a:defRPr>
      </a:lvl9pPr>
    </p:titleStyle>
    <p:bodyStyle>
      <a:lvl1pPr marL="342900" indent="-342900" algn="l" rtl="0" eaLnBrk="1" fontAlgn="base" hangingPunct="1">
        <a:spcBef>
          <a:spcPct val="20000"/>
        </a:spcBef>
        <a:spcAft>
          <a:spcPct val="0"/>
        </a:spcAft>
        <a:buClr>
          <a:schemeClr val="tx2"/>
        </a:buClr>
        <a:buSzPct val="70000"/>
        <a:buFont typeface="Wingdings" pitchFamily="2" charset="2"/>
        <a:buChar char="l"/>
        <a:defRPr sz="3000">
          <a:solidFill>
            <a:schemeClr val="tx1"/>
          </a:solidFill>
          <a:latin typeface="+mn-lt"/>
          <a:ea typeface="+mn-ea"/>
          <a:cs typeface="+mn-cs"/>
        </a:defRPr>
      </a:lvl1pPr>
      <a:lvl2pPr marL="692150" indent="-347663" algn="l" rtl="0" eaLnBrk="1" fontAlgn="base" hangingPunct="1">
        <a:spcBef>
          <a:spcPct val="20000"/>
        </a:spcBef>
        <a:spcAft>
          <a:spcPct val="0"/>
        </a:spcAft>
        <a:buClr>
          <a:schemeClr val="accent2"/>
        </a:buClr>
        <a:buSzPct val="70000"/>
        <a:buFont typeface="Wingdings" pitchFamily="2" charset="2"/>
        <a:buChar char="l"/>
        <a:defRPr sz="2600">
          <a:solidFill>
            <a:schemeClr val="tx1"/>
          </a:solidFill>
          <a:latin typeface="+mn-lt"/>
          <a:cs typeface="+mn-cs"/>
        </a:defRPr>
      </a:lvl2pPr>
      <a:lvl3pPr marL="987425" indent="-293688" algn="l" rtl="0" eaLnBrk="1" fontAlgn="base" hangingPunct="1">
        <a:spcBef>
          <a:spcPct val="20000"/>
        </a:spcBef>
        <a:spcAft>
          <a:spcPct val="0"/>
        </a:spcAft>
        <a:buClr>
          <a:schemeClr val="accent1"/>
        </a:buClr>
        <a:buSzPct val="70000"/>
        <a:buFont typeface="Wingdings" pitchFamily="2" charset="2"/>
        <a:buChar char="l"/>
        <a:defRPr sz="2300">
          <a:solidFill>
            <a:schemeClr val="tx1"/>
          </a:solidFill>
          <a:latin typeface="+mn-lt"/>
          <a:cs typeface="+mn-cs"/>
        </a:defRPr>
      </a:lvl3pPr>
      <a:lvl4pPr marL="1281113" indent="-292100" algn="l" rtl="0" eaLnBrk="1" fontAlgn="base" hangingPunct="1">
        <a:spcBef>
          <a:spcPct val="20000"/>
        </a:spcBef>
        <a:spcAft>
          <a:spcPct val="0"/>
        </a:spcAft>
        <a:buClr>
          <a:schemeClr val="tx2"/>
        </a:buClr>
        <a:buSzPct val="75000"/>
        <a:buFont typeface="Wingdings" pitchFamily="2" charset="2"/>
        <a:buChar char="§"/>
        <a:defRPr sz="2000">
          <a:solidFill>
            <a:schemeClr val="tx1"/>
          </a:solidFill>
          <a:latin typeface="+mn-lt"/>
          <a:cs typeface="+mn-cs"/>
        </a:defRPr>
      </a:lvl4pPr>
      <a:lvl5pPr marL="1598613" indent="-315913" algn="l" rtl="0" eaLnBrk="1" fontAlgn="base" hangingPunct="1">
        <a:spcBef>
          <a:spcPct val="20000"/>
        </a:spcBef>
        <a:spcAft>
          <a:spcPct val="0"/>
        </a:spcAft>
        <a:buClr>
          <a:schemeClr val="folHlink"/>
        </a:buClr>
        <a:buSzPct val="80000"/>
        <a:buFont typeface="Wingdings" pitchFamily="2" charset="2"/>
        <a:buChar char="§"/>
        <a:defRPr sz="2000">
          <a:solidFill>
            <a:schemeClr val="tx1"/>
          </a:solidFill>
          <a:latin typeface="+mn-lt"/>
          <a:cs typeface="+mn-cs"/>
        </a:defRPr>
      </a:lvl5pPr>
      <a:lvl6pPr marL="2055813" indent="-315913" algn="l" rtl="0" eaLnBrk="1" fontAlgn="base" hangingPunct="1">
        <a:spcBef>
          <a:spcPct val="20000"/>
        </a:spcBef>
        <a:spcAft>
          <a:spcPct val="0"/>
        </a:spcAft>
        <a:buClr>
          <a:schemeClr val="folHlink"/>
        </a:buClr>
        <a:buSzPct val="80000"/>
        <a:buFont typeface="Wingdings" pitchFamily="2" charset="2"/>
        <a:buChar char="§"/>
        <a:defRPr sz="2000">
          <a:solidFill>
            <a:schemeClr val="tx1"/>
          </a:solidFill>
          <a:latin typeface="+mn-lt"/>
          <a:cs typeface="+mn-cs"/>
        </a:defRPr>
      </a:lvl6pPr>
      <a:lvl7pPr marL="2513013" indent="-315913" algn="l" rtl="0" eaLnBrk="1" fontAlgn="base" hangingPunct="1">
        <a:spcBef>
          <a:spcPct val="20000"/>
        </a:spcBef>
        <a:spcAft>
          <a:spcPct val="0"/>
        </a:spcAft>
        <a:buClr>
          <a:schemeClr val="folHlink"/>
        </a:buClr>
        <a:buSzPct val="80000"/>
        <a:buFont typeface="Wingdings" pitchFamily="2" charset="2"/>
        <a:buChar char="§"/>
        <a:defRPr sz="2000">
          <a:solidFill>
            <a:schemeClr val="tx1"/>
          </a:solidFill>
          <a:latin typeface="+mn-lt"/>
          <a:cs typeface="+mn-cs"/>
        </a:defRPr>
      </a:lvl7pPr>
      <a:lvl8pPr marL="2970213" indent="-315913" algn="l" rtl="0" eaLnBrk="1" fontAlgn="base" hangingPunct="1">
        <a:spcBef>
          <a:spcPct val="20000"/>
        </a:spcBef>
        <a:spcAft>
          <a:spcPct val="0"/>
        </a:spcAft>
        <a:buClr>
          <a:schemeClr val="folHlink"/>
        </a:buClr>
        <a:buSzPct val="80000"/>
        <a:buFont typeface="Wingdings" pitchFamily="2" charset="2"/>
        <a:buChar char="§"/>
        <a:defRPr sz="2000">
          <a:solidFill>
            <a:schemeClr val="tx1"/>
          </a:solidFill>
          <a:latin typeface="+mn-lt"/>
          <a:cs typeface="+mn-cs"/>
        </a:defRPr>
      </a:lvl8pPr>
      <a:lvl9pPr marL="3427413" indent="-315913" algn="l" rtl="0" eaLnBrk="1" fontAlgn="base" hangingPunct="1">
        <a:spcBef>
          <a:spcPct val="20000"/>
        </a:spcBef>
        <a:spcAft>
          <a:spcPct val="0"/>
        </a:spcAft>
        <a:buClr>
          <a:schemeClr val="folHlink"/>
        </a:buClr>
        <a:buSzPct val="80000"/>
        <a:buFont typeface="Wingdings" pitchFamily="2" charset="2"/>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3.jpeg"/><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media/image13.png"/><Relationship Id="rId3" Type="http://schemas.openxmlformats.org/officeDocument/2006/relationships/hyperlink" Target="http://www.openoffice.org/" TargetMode="External"/><Relationship Id="rId7" Type="http://schemas.openxmlformats.org/officeDocument/2006/relationships/image" Target="../media/image7.png"/><Relationship Id="rId12" Type="http://schemas.openxmlformats.org/officeDocument/2006/relationships/image" Target="../media/image12.png"/><Relationship Id="rId2" Type="http://schemas.openxmlformats.org/officeDocument/2006/relationships/image" Target="../media/image4.png"/><Relationship Id="rId1" Type="http://schemas.openxmlformats.org/officeDocument/2006/relationships/slideLayout" Target="../slideLayouts/slideLayout3.xml"/><Relationship Id="rId6" Type="http://schemas.openxmlformats.org/officeDocument/2006/relationships/image" Target="../media/image6.jpeg"/><Relationship Id="rId11" Type="http://schemas.openxmlformats.org/officeDocument/2006/relationships/image" Target="../media/image11.png"/><Relationship Id="rId5" Type="http://schemas.openxmlformats.org/officeDocument/2006/relationships/image" Target="../media/image5.png"/><Relationship Id="rId10" Type="http://schemas.openxmlformats.org/officeDocument/2006/relationships/image" Target="../media/image10.png"/><Relationship Id="rId4" Type="http://schemas.openxmlformats.org/officeDocument/2006/relationships/hyperlink" Target="http://www.google.com/docs" TargetMode="External"/><Relationship Id="rId9" Type="http://schemas.openxmlformats.org/officeDocument/2006/relationships/image" Target="../media/image9.png"/><Relationship Id="rId14" Type="http://schemas.openxmlformats.org/officeDocument/2006/relationships/image" Target="../media/image14.png"/></Relationships>
</file>

<file path=ppt/slides/_rels/slide10.xml.rels><?xml version="1.0" encoding="UTF-8" standalone="yes"?>
<Relationships xmlns="http://schemas.openxmlformats.org/package/2006/relationships"><Relationship Id="rId3" Type="http://schemas.openxmlformats.org/officeDocument/2006/relationships/image" Target="../media/image15.gif"/><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jpe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png"/><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hyperlink" Target="http://en.wikipedia.org/wiki/Microsoft_Word" TargetMode="Externa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png"/><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1.xml"/><Relationship Id="rId4" Type="http://schemas.openxmlformats.org/officeDocument/2006/relationships/image" Target="../media/image32.png"/></Relationships>
</file>

<file path=ppt/slides/_rels/slide26.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8.xml"/></Relationships>
</file>

<file path=ppt/slides/_rels/slide2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8.xml"/></Relationships>
</file>

<file path=ppt/slides/_rels/slide29.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8.xml"/></Relationships>
</file>

<file path=ppt/slides/_rels/slide30.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8.xml"/></Relationships>
</file>

<file path=ppt/slides/_rels/slide31.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8.xml"/></Relationships>
</file>

<file path=ppt/slides/_rels/slide32.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30.png"/><Relationship Id="rId1" Type="http://schemas.openxmlformats.org/officeDocument/2006/relationships/slideLayout" Target="../slideLayouts/slideLayout1.xml"/><Relationship Id="rId4" Type="http://schemas.openxmlformats.org/officeDocument/2006/relationships/image" Target="../media/image43.png"/></Relationships>
</file>

<file path=ppt/slides/_rels/slide33.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8.xml"/><Relationship Id="rId4" Type="http://schemas.openxmlformats.org/officeDocument/2006/relationships/image" Target="../media/image46.png"/></Relationships>
</file>

<file path=ppt/slides/_rels/slide34.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8.xml"/></Relationships>
</file>

<file path=ppt/slides/_rels/slide36.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8.xml"/></Relationships>
</file>

<file path=ppt/slides/_rels/slide37.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8.xml"/></Relationships>
</file>

<file path=ppt/slides/_rels/slide38.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8.xml"/></Relationships>
</file>

<file path=ppt/slides/_rels/slide39.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40.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41.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5.xml"/><Relationship Id="rId1" Type="http://schemas.openxmlformats.org/officeDocument/2006/relationships/slideLayout" Target="../slideLayouts/slideLayout8.xml"/><Relationship Id="rId4" Type="http://schemas.openxmlformats.org/officeDocument/2006/relationships/image" Target="../media/image57.png"/></Relationships>
</file>

<file path=ppt/slides/_rels/slide42.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43.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7.xml"/><Relationship Id="rId1" Type="http://schemas.openxmlformats.org/officeDocument/2006/relationships/slideLayout" Target="../slideLayouts/slideLayout8.xml"/><Relationship Id="rId4" Type="http://schemas.openxmlformats.org/officeDocument/2006/relationships/image" Target="../media/image48.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5.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png"/><Relationship Id="rId1" Type="http://schemas.openxmlformats.org/officeDocument/2006/relationships/slideLayout" Target="../slideLayouts/slideLayout8.xml"/></Relationships>
</file>

<file path=ppt/slides/_rels/slide46.xml.rels><?xml version="1.0" encoding="UTF-8" standalone="yes"?>
<Relationships xmlns="http://schemas.openxmlformats.org/package/2006/relationships"><Relationship Id="rId3" Type="http://schemas.openxmlformats.org/officeDocument/2006/relationships/hyperlink" Target="ftp://lab/MTandMC" TargetMode="External"/><Relationship Id="rId2" Type="http://schemas.openxmlformats.org/officeDocument/2006/relationships/hyperlink" Target="ftp://lab/MT" TargetMode="External"/><Relationship Id="rId1" Type="http://schemas.openxmlformats.org/officeDocument/2006/relationships/slideLayout" Target="../slideLayouts/slideLayout3.xml"/><Relationship Id="rId4" Type="http://schemas.openxmlformats.org/officeDocument/2006/relationships/hyperlink" Target="http://www.functionx.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txBox="1">
            <a:spLocks/>
          </p:cNvSpPr>
          <p:nvPr/>
        </p:nvSpPr>
        <p:spPr>
          <a:xfrm>
            <a:off x="228600" y="609600"/>
            <a:ext cx="5867400" cy="1066801"/>
          </a:xfrm>
          <a:prstGeom prst="rect">
            <a:avLst/>
          </a:prstGeom>
        </p:spPr>
        <p:txBody>
          <a:bodyPr anchor="b">
            <a:scene3d>
              <a:camera prst="orthographicFront">
                <a:rot lat="0" lon="0" rev="0"/>
              </a:camera>
              <a:lightRig rig="contrasting" dir="t">
                <a:rot lat="0" lon="0" rev="7500000"/>
              </a:lightRig>
            </a:scene3d>
            <a:sp3d contourW="6350" prstMaterial="metal">
              <a:bevelT w="130810" h="31750" prst="relaxedInset"/>
              <a:contourClr>
                <a:schemeClr val="accent1">
                  <a:shade val="75000"/>
                </a:schemeClr>
              </a:contourClr>
            </a:sp3d>
          </a:bodyPr>
          <a:lstStyle>
            <a:extLst/>
          </a:lstStyle>
          <a:p>
            <a:pPr fontAlgn="auto">
              <a:spcAft>
                <a:spcPts val="0"/>
              </a:spcAft>
              <a:defRPr/>
            </a:pPr>
            <a:r>
              <a:rPr lang="mn-MN" sz="3200" b="1" cap="all" spc="-150" dirty="0">
                <a:ln/>
                <a:effectLst>
                  <a:reflection blurRad="12700" stA="50000" endPos="50000" dir="5400000" sy="-100000" rotWithShape="0"/>
                </a:effectLst>
                <a:latin typeface="Arial" pitchFamily="34" charset="0"/>
                <a:ea typeface="+mj-ea"/>
                <a:cs typeface="Arial" pitchFamily="34" charset="0"/>
              </a:rPr>
              <a:t>Мэдээллийн тЕХНОЛоги,</a:t>
            </a:r>
            <a:endParaRPr lang="en-US" sz="3200" b="1" cap="all" spc="-150" dirty="0">
              <a:ln/>
              <a:effectLst>
                <a:reflection blurRad="12700" stA="50000" endPos="50000" dir="5400000" sy="-100000" rotWithShape="0"/>
              </a:effectLst>
              <a:latin typeface="Arial" pitchFamily="34" charset="0"/>
              <a:ea typeface="+mj-ea"/>
              <a:cs typeface="Arial" pitchFamily="34" charset="0"/>
            </a:endParaRPr>
          </a:p>
        </p:txBody>
      </p:sp>
      <p:sp>
        <p:nvSpPr>
          <p:cNvPr id="6" name="Rectangle 4"/>
          <p:cNvSpPr txBox="1">
            <a:spLocks/>
          </p:cNvSpPr>
          <p:nvPr/>
        </p:nvSpPr>
        <p:spPr bwMode="auto">
          <a:xfrm>
            <a:off x="685800" y="6324600"/>
            <a:ext cx="7772400" cy="457200"/>
          </a:xfrm>
          <a:prstGeom prst="rect">
            <a:avLst/>
          </a:prstGeom>
          <a:noFill/>
          <a:ln w="9525">
            <a:noFill/>
            <a:miter lim="800000"/>
            <a:headEnd/>
            <a:tailEnd/>
          </a:ln>
        </p:spPr>
        <p:txBody>
          <a:bodyPr>
            <a:normAutofit fontScale="47500" lnSpcReduction="20000"/>
          </a:bodyPr>
          <a:lstStyle>
            <a:extLst/>
          </a:lstStyle>
          <a:p>
            <a:pPr algn="r" eaLnBrk="0" hangingPunct="0">
              <a:spcBef>
                <a:spcPct val="20000"/>
              </a:spcBef>
              <a:buClr>
                <a:schemeClr val="tx2"/>
              </a:buClr>
              <a:buSzPct val="70000"/>
              <a:buFont typeface="Wingdings" pitchFamily="2" charset="2"/>
              <a:buNone/>
              <a:defRPr/>
            </a:pPr>
            <a:r>
              <a:rPr lang="mn-MN" sz="3200" kern="0" dirty="0">
                <a:latin typeface="+mn-lt"/>
                <a:cs typeface="+mn-cs"/>
              </a:rPr>
              <a:t>Улирал </a:t>
            </a:r>
            <a:r>
              <a:rPr lang="en-US" sz="3200" kern="0" dirty="0">
                <a:latin typeface="+mn-lt"/>
                <a:cs typeface="+mn-cs"/>
              </a:rPr>
              <a:t>2</a:t>
            </a:r>
            <a:r>
              <a:rPr lang="mn-MN" sz="3200" kern="0" dirty="0">
                <a:latin typeface="+mn-lt"/>
                <a:cs typeface="+mn-cs"/>
              </a:rPr>
              <a:t>, 20</a:t>
            </a:r>
            <a:r>
              <a:rPr lang="en-US" sz="3200" kern="0" dirty="0">
                <a:latin typeface="+mn-lt"/>
                <a:cs typeface="+mn-cs"/>
              </a:rPr>
              <a:t>10</a:t>
            </a:r>
            <a:r>
              <a:rPr lang="mn-MN" sz="3200" kern="0" dirty="0">
                <a:latin typeface="+mn-lt"/>
                <a:cs typeface="+mn-cs"/>
              </a:rPr>
              <a:t> он					Бэлтгэсэн:  О.Анхтуяа</a:t>
            </a:r>
            <a:endParaRPr lang="en-US" sz="3200" kern="0" dirty="0">
              <a:latin typeface="+mn-lt"/>
              <a:cs typeface="+mn-cs"/>
            </a:endParaRPr>
          </a:p>
        </p:txBody>
      </p:sp>
      <p:sp>
        <p:nvSpPr>
          <p:cNvPr id="7" name="Rectangle 3"/>
          <p:cNvSpPr txBox="1">
            <a:spLocks/>
          </p:cNvSpPr>
          <p:nvPr/>
        </p:nvSpPr>
        <p:spPr>
          <a:xfrm>
            <a:off x="533400" y="1524000"/>
            <a:ext cx="7315200" cy="1066801"/>
          </a:xfrm>
          <a:prstGeom prst="rect">
            <a:avLst/>
          </a:prstGeom>
        </p:spPr>
        <p:txBody>
          <a:bodyPr anchor="b">
            <a:scene3d>
              <a:camera prst="orthographicFront">
                <a:rot lat="0" lon="0" rev="0"/>
              </a:camera>
              <a:lightRig rig="contrasting" dir="t">
                <a:rot lat="0" lon="0" rev="7500000"/>
              </a:lightRig>
            </a:scene3d>
            <a:sp3d contourW="6350" prstMaterial="metal">
              <a:bevelT w="130810" h="31750" prst="relaxedInset"/>
              <a:contourClr>
                <a:schemeClr val="accent1">
                  <a:shade val="75000"/>
                </a:schemeClr>
              </a:contourClr>
            </a:sp3d>
          </a:bodyPr>
          <a:lstStyle>
            <a:extLst/>
          </a:lstStyle>
          <a:p>
            <a:pPr fontAlgn="auto">
              <a:spcAft>
                <a:spcPts val="0"/>
              </a:spcAft>
              <a:defRPr/>
            </a:pPr>
            <a:r>
              <a:rPr lang="mn-MN" sz="3200" b="1" cap="all" spc="-150" dirty="0">
                <a:ln/>
                <a:effectLst>
                  <a:reflection blurRad="12700" stA="50000" endPos="50000" dir="5400000" sy="-100000" rotWithShape="0"/>
                </a:effectLst>
                <a:latin typeface="Arial" pitchFamily="34" charset="0"/>
                <a:ea typeface="+mj-ea"/>
                <a:cs typeface="Arial" pitchFamily="34" charset="0"/>
              </a:rPr>
              <a:t>мэдээллийн системийн үндэс</a:t>
            </a:r>
            <a:endParaRPr lang="en-US" sz="3200" b="1" cap="all" spc="-150" dirty="0">
              <a:ln/>
              <a:effectLst>
                <a:reflection blurRad="12700" stA="50000" endPos="50000" dir="5400000" sy="-100000" rotWithShape="0"/>
              </a:effectLst>
              <a:latin typeface="Arial" pitchFamily="34" charset="0"/>
              <a:ea typeface="+mj-ea"/>
              <a:cs typeface="Arial" pitchFamily="34" charset="0"/>
            </a:endParaRPr>
          </a:p>
        </p:txBody>
      </p:sp>
      <p:sp>
        <p:nvSpPr>
          <p:cNvPr id="9" name="Rectangle 8"/>
          <p:cNvSpPr/>
          <p:nvPr/>
        </p:nvSpPr>
        <p:spPr>
          <a:xfrm>
            <a:off x="7467600" y="2971800"/>
            <a:ext cx="1371600" cy="25146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3078" name="Picture 5" descr="D:\www\20100202\Image\ms-office-logo.jpg"/>
          <p:cNvPicPr>
            <a:picLocks noChangeAspect="1" noChangeArrowheads="1"/>
          </p:cNvPicPr>
          <p:nvPr/>
        </p:nvPicPr>
        <p:blipFill>
          <a:blip r:embed="rId2"/>
          <a:srcRect/>
          <a:stretch>
            <a:fillRect/>
          </a:stretch>
        </p:blipFill>
        <p:spPr bwMode="auto">
          <a:xfrm>
            <a:off x="7399338" y="3048000"/>
            <a:ext cx="1516062" cy="14478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20000"/>
            <a:lum/>
          </a:blip>
          <a:srcRect/>
          <a:stretch>
            <a:fillRect/>
          </a:stretch>
        </a:blipFill>
        <a:effectLst/>
      </p:bgPr>
    </p:bg>
    <p:spTree>
      <p:nvGrpSpPr>
        <p:cNvPr id="1" name=""/>
        <p:cNvGrpSpPr/>
        <p:nvPr/>
      </p:nvGrpSpPr>
      <p:grpSpPr>
        <a:xfrm>
          <a:off x="0" y="0"/>
          <a:ext cx="0" cy="0"/>
          <a:chOff x="0" y="0"/>
          <a:chExt cx="0" cy="0"/>
        </a:xfrm>
      </p:grpSpPr>
      <p:sp>
        <p:nvSpPr>
          <p:cNvPr id="4098" name="Title 1"/>
          <p:cNvSpPr>
            <a:spLocks noGrp="1"/>
          </p:cNvSpPr>
          <p:nvPr>
            <p:ph type="title"/>
          </p:nvPr>
        </p:nvSpPr>
        <p:spPr>
          <a:xfrm>
            <a:off x="1066800" y="457200"/>
            <a:ext cx="6781800" cy="1066800"/>
          </a:xfrm>
        </p:spPr>
        <p:txBody>
          <a:bodyPr/>
          <a:lstStyle/>
          <a:p>
            <a:r>
              <a:rPr lang="mn-MN" dirty="0" smtClean="0"/>
              <a:t>Агуулга</a:t>
            </a:r>
            <a:endParaRPr lang="en-US" dirty="0" smtClean="0"/>
          </a:p>
        </p:txBody>
      </p:sp>
      <p:sp>
        <p:nvSpPr>
          <p:cNvPr id="4099" name="Content Placeholder 2"/>
          <p:cNvSpPr>
            <a:spLocks noGrp="1"/>
          </p:cNvSpPr>
          <p:nvPr>
            <p:ph sz="half" idx="1"/>
          </p:nvPr>
        </p:nvSpPr>
        <p:spPr>
          <a:xfrm>
            <a:off x="1524000" y="2057400"/>
            <a:ext cx="6934200" cy="3048000"/>
          </a:xfrm>
        </p:spPr>
        <p:txBody>
          <a:bodyPr/>
          <a:lstStyle/>
          <a:p>
            <a:pPr>
              <a:buFont typeface="Arial" charset="0"/>
              <a:buChar char="•"/>
            </a:pPr>
            <a:r>
              <a:rPr lang="en-US" dirty="0" smtClean="0"/>
              <a:t>MS Office</a:t>
            </a:r>
            <a:r>
              <a:rPr lang="mn-MN" dirty="0" smtClean="0"/>
              <a:t> тухай товч</a:t>
            </a:r>
            <a:endParaRPr lang="en-US" dirty="0" smtClean="0"/>
          </a:p>
          <a:p>
            <a:pPr>
              <a:buFont typeface="Arial" charset="0"/>
              <a:buChar char="•"/>
            </a:pPr>
            <a:r>
              <a:rPr lang="en-US" dirty="0" smtClean="0"/>
              <a:t>MS Word</a:t>
            </a:r>
          </a:p>
          <a:p>
            <a:pPr>
              <a:buFont typeface="Arial" charset="0"/>
              <a:buChar char="•"/>
            </a:pPr>
            <a:r>
              <a:rPr lang="en-US" dirty="0" smtClean="0"/>
              <a:t>MS Excel</a:t>
            </a:r>
          </a:p>
          <a:p>
            <a:pPr>
              <a:buFont typeface="Arial" charset="0"/>
              <a:buChar char="•"/>
            </a:pPr>
            <a:r>
              <a:rPr lang="en-US" dirty="0" smtClean="0"/>
              <a:t>MS Powerpoint</a:t>
            </a:r>
          </a:p>
          <a:p>
            <a:pPr>
              <a:buFont typeface="Arial" charset="0"/>
              <a:buChar char="•"/>
            </a:pPr>
            <a:r>
              <a:rPr lang="en-US" dirty="0" smtClean="0"/>
              <a:t>MS Office </a:t>
            </a:r>
            <a:r>
              <a:rPr lang="mn-MN" dirty="0" smtClean="0"/>
              <a:t>бусад програм хангамжууд</a:t>
            </a:r>
            <a:endParaRPr lang="en-US" dirty="0" smtClean="0"/>
          </a:p>
          <a:p>
            <a:pPr>
              <a:buNone/>
            </a:pPr>
            <a:endParaRPr lang="en-US" dirty="0" smtClean="0"/>
          </a:p>
        </p:txBody>
      </p:sp>
      <p:sp>
        <p:nvSpPr>
          <p:cNvPr id="6" name="Rectangle 5"/>
          <p:cNvSpPr/>
          <p:nvPr/>
        </p:nvSpPr>
        <p:spPr>
          <a:xfrm>
            <a:off x="8001000" y="152400"/>
            <a:ext cx="1066800" cy="13716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4102" name="Picture 5" descr="D:\www\20100202\Image\ms-office-logo.jpg"/>
          <p:cNvPicPr>
            <a:picLocks noChangeAspect="1" noChangeArrowheads="1"/>
          </p:cNvPicPr>
          <p:nvPr/>
        </p:nvPicPr>
        <p:blipFill>
          <a:blip r:embed="rId3"/>
          <a:srcRect/>
          <a:stretch>
            <a:fillRect/>
          </a:stretch>
        </p:blipFill>
        <p:spPr bwMode="auto">
          <a:xfrm>
            <a:off x="8153400" y="457200"/>
            <a:ext cx="719138" cy="6858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p:cNvSpPr txBox="1">
            <a:spLocks/>
          </p:cNvSpPr>
          <p:nvPr/>
        </p:nvSpPr>
        <p:spPr>
          <a:xfrm>
            <a:off x="1828800" y="3581400"/>
            <a:ext cx="6705600" cy="1066801"/>
          </a:xfrm>
          <a:prstGeom prst="rect">
            <a:avLst/>
          </a:prstGeom>
        </p:spPr>
        <p:txBody>
          <a:bodyPr anchor="b">
            <a:scene3d>
              <a:camera prst="orthographicFront">
                <a:rot lat="0" lon="0" rev="0"/>
              </a:camera>
              <a:lightRig rig="contrasting" dir="t">
                <a:rot lat="0" lon="0" rev="7500000"/>
              </a:lightRig>
            </a:scene3d>
            <a:sp3d contourW="6350" prstMaterial="metal">
              <a:bevelT w="130810" h="31750" prst="relaxedInset"/>
              <a:contourClr>
                <a:schemeClr val="accent1">
                  <a:shade val="75000"/>
                </a:schemeClr>
              </a:contourClr>
            </a:sp3d>
          </a:bodyPr>
          <a:lstStyle>
            <a:extLst/>
          </a:lstStyle>
          <a:p>
            <a:pPr fontAlgn="auto">
              <a:spcAft>
                <a:spcPts val="0"/>
              </a:spcAft>
              <a:defRPr/>
            </a:pPr>
            <a:r>
              <a:rPr lang="en-US" sz="4000" b="1" cap="all" spc="-150" dirty="0">
                <a:ln/>
                <a:effectLst>
                  <a:reflection blurRad="12700" stA="50000" endPos="50000" dir="5400000" sy="-100000" rotWithShape="0"/>
                </a:effectLst>
                <a:latin typeface="Arial" pitchFamily="34" charset="0"/>
                <a:ea typeface="+mj-ea"/>
                <a:cs typeface="Arial" pitchFamily="34" charset="0"/>
              </a:rPr>
              <a:t>Microsoft office</a:t>
            </a:r>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20000"/>
            <a:lum/>
          </a:blip>
          <a:srcRect/>
          <a:stretch>
            <a:fillRect/>
          </a:stretch>
        </a:blipFill>
        <a:effectLst/>
      </p:bgPr>
    </p:bg>
    <p:spTree>
      <p:nvGrpSpPr>
        <p:cNvPr id="1" name=""/>
        <p:cNvGrpSpPr/>
        <p:nvPr/>
      </p:nvGrpSpPr>
      <p:grpSpPr>
        <a:xfrm>
          <a:off x="0" y="0"/>
          <a:ext cx="0" cy="0"/>
          <a:chOff x="0" y="0"/>
          <a:chExt cx="0" cy="0"/>
        </a:xfrm>
      </p:grpSpPr>
      <p:sp>
        <p:nvSpPr>
          <p:cNvPr id="6146" name="Title 1"/>
          <p:cNvSpPr>
            <a:spLocks noGrp="1"/>
          </p:cNvSpPr>
          <p:nvPr>
            <p:ph type="title"/>
          </p:nvPr>
        </p:nvSpPr>
        <p:spPr>
          <a:xfrm>
            <a:off x="990600" y="122238"/>
            <a:ext cx="7010400" cy="1295400"/>
          </a:xfrm>
        </p:spPr>
        <p:txBody>
          <a:bodyPr/>
          <a:lstStyle/>
          <a:p>
            <a:r>
              <a:rPr lang="en-US" dirty="0" smtClean="0">
                <a:solidFill>
                  <a:schemeClr val="tx1"/>
                </a:solidFill>
              </a:rPr>
              <a:t>MS Office</a:t>
            </a:r>
          </a:p>
        </p:txBody>
      </p:sp>
      <p:sp>
        <p:nvSpPr>
          <p:cNvPr id="6147" name="Content Placeholder 2"/>
          <p:cNvSpPr>
            <a:spLocks noGrp="1"/>
          </p:cNvSpPr>
          <p:nvPr>
            <p:ph sz="half" idx="1"/>
          </p:nvPr>
        </p:nvSpPr>
        <p:spPr>
          <a:xfrm>
            <a:off x="457200" y="1905000"/>
            <a:ext cx="8153400" cy="4225924"/>
          </a:xfrm>
        </p:spPr>
        <p:txBody>
          <a:bodyPr/>
          <a:lstStyle/>
          <a:p>
            <a:pPr algn="just">
              <a:buNone/>
            </a:pPr>
            <a:r>
              <a:rPr lang="mn-MN" sz="3200" dirty="0" smtClean="0"/>
              <a:t>	</a:t>
            </a:r>
            <a:r>
              <a:rPr lang="en-US" sz="3200" dirty="0" smtClean="0"/>
              <a:t>MS Office </a:t>
            </a:r>
            <a:r>
              <a:rPr lang="mn-MN" sz="3200" dirty="0" smtClean="0"/>
              <a:t>нь </a:t>
            </a:r>
            <a:r>
              <a:rPr lang="en-US" sz="3200" dirty="0" smtClean="0"/>
              <a:t>Mac </a:t>
            </a:r>
            <a:r>
              <a:rPr lang="mn-MN" sz="3200" dirty="0" smtClean="0"/>
              <a:t>болон </a:t>
            </a:r>
            <a:r>
              <a:rPr lang="en-US" sz="3200" dirty="0" smtClean="0"/>
              <a:t>Windows </a:t>
            </a:r>
            <a:r>
              <a:rPr lang="mn-MN" sz="3200" dirty="0" smtClean="0"/>
              <a:t>үйлдлийн системүүд дээр ажиллах харилцан уялдаатай  үйлчилгээнүүд, серверүүд болон хэрэглээний програмуудын багц юм.</a:t>
            </a:r>
          </a:p>
          <a:p>
            <a:pPr algn="just"/>
            <a:endParaRPr lang="en-US" sz="3200" dirty="0" smtClean="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Table 6"/>
          <p:cNvGraphicFramePr>
            <a:graphicFrameLocks noGrp="1"/>
          </p:cNvGraphicFramePr>
          <p:nvPr/>
        </p:nvGraphicFramePr>
        <p:xfrm>
          <a:off x="228600" y="914400"/>
          <a:ext cx="7543800" cy="5847006"/>
        </p:xfrm>
        <a:graphic>
          <a:graphicData uri="http://schemas.openxmlformats.org/drawingml/2006/table">
            <a:tbl>
              <a:tblPr firstRow="1" bandRow="1">
                <a:tableStyleId>{284E427A-3D55-4303-BF80-6455036E1DE7}</a:tableStyleId>
              </a:tblPr>
              <a:tblGrid>
                <a:gridCol w="1219200"/>
                <a:gridCol w="1752600"/>
                <a:gridCol w="4572000"/>
              </a:tblGrid>
              <a:tr h="315964">
                <a:tc>
                  <a:txBody>
                    <a:bodyPr/>
                    <a:lstStyle/>
                    <a:p>
                      <a:pPr marL="0" marR="0" algn="ctr">
                        <a:lnSpc>
                          <a:spcPct val="115000"/>
                        </a:lnSpc>
                        <a:spcBef>
                          <a:spcPts val="0"/>
                        </a:spcBef>
                        <a:spcAft>
                          <a:spcPts val="0"/>
                        </a:spcAft>
                      </a:pPr>
                      <a:r>
                        <a:rPr lang="mn-MN" sz="2000" dirty="0"/>
                        <a:t>Огноо</a:t>
                      </a:r>
                      <a:endParaRPr lang="en-US" sz="1100" dirty="0">
                        <a:latin typeface="Calibri"/>
                        <a:ea typeface="Times New Roman"/>
                        <a:cs typeface="Times New Roman"/>
                      </a:endParaRPr>
                    </a:p>
                  </a:txBody>
                  <a:tcPr marL="9525" marR="9525" marT="9525" marB="9525" anchor="ctr"/>
                </a:tc>
                <a:tc>
                  <a:txBody>
                    <a:bodyPr/>
                    <a:lstStyle/>
                    <a:p>
                      <a:pPr marL="0" marR="0" algn="ctr">
                        <a:lnSpc>
                          <a:spcPct val="115000"/>
                        </a:lnSpc>
                        <a:spcBef>
                          <a:spcPts val="0"/>
                        </a:spcBef>
                        <a:spcAft>
                          <a:spcPts val="0"/>
                        </a:spcAft>
                      </a:pPr>
                      <a:r>
                        <a:rPr lang="mn-MN" sz="2000" dirty="0"/>
                        <a:t>Хувилбар</a:t>
                      </a:r>
                      <a:endParaRPr lang="en-US" sz="1100" dirty="0">
                        <a:latin typeface="Calibri"/>
                        <a:ea typeface="Times New Roman"/>
                        <a:cs typeface="Times New Roman"/>
                      </a:endParaRPr>
                    </a:p>
                  </a:txBody>
                  <a:tcPr marL="9525" marR="9525" marT="9525" marB="9525" anchor="ctr"/>
                </a:tc>
                <a:tc>
                  <a:txBody>
                    <a:bodyPr/>
                    <a:lstStyle/>
                    <a:p>
                      <a:pPr marL="0" marR="0" algn="ctr">
                        <a:lnSpc>
                          <a:spcPct val="115000"/>
                        </a:lnSpc>
                        <a:spcBef>
                          <a:spcPts val="0"/>
                        </a:spcBef>
                        <a:spcAft>
                          <a:spcPts val="0"/>
                        </a:spcAft>
                      </a:pPr>
                      <a:r>
                        <a:rPr lang="mn-MN" sz="2000" dirty="0" smtClean="0">
                          <a:latin typeface="+mn-lt"/>
                          <a:ea typeface="Times New Roman"/>
                          <a:cs typeface="Times New Roman"/>
                        </a:rPr>
                        <a:t>Тайлбар</a:t>
                      </a:r>
                      <a:endParaRPr lang="en-US" sz="2000" dirty="0">
                        <a:latin typeface="+mn-lt"/>
                        <a:ea typeface="Times New Roman"/>
                        <a:cs typeface="Times New Roman"/>
                      </a:endParaRPr>
                    </a:p>
                  </a:txBody>
                  <a:tcPr marL="9525" marR="9525" marT="9525" marB="9525" anchor="ctr"/>
                </a:tc>
              </a:tr>
              <a:tr h="450204">
                <a:tc>
                  <a:txBody>
                    <a:bodyPr/>
                    <a:lstStyle/>
                    <a:p>
                      <a:pPr marL="0" marR="0">
                        <a:lnSpc>
                          <a:spcPct val="115000"/>
                        </a:lnSpc>
                        <a:spcBef>
                          <a:spcPts val="0"/>
                        </a:spcBef>
                        <a:spcAft>
                          <a:spcPts val="0"/>
                        </a:spcAft>
                      </a:pPr>
                      <a:r>
                        <a:rPr lang="en-US" sz="1800" dirty="0">
                          <a:latin typeface="Calibri"/>
                          <a:ea typeface="Times New Roman"/>
                          <a:cs typeface="Times New Roman"/>
                        </a:rPr>
                        <a:t>1992</a:t>
                      </a:r>
                      <a:r>
                        <a:rPr lang="mn-MN" sz="1800" dirty="0">
                          <a:latin typeface="Calibri"/>
                          <a:ea typeface="Times New Roman"/>
                          <a:cs typeface="Times New Roman"/>
                        </a:rPr>
                        <a:t>-08-30</a:t>
                      </a:r>
                      <a:endParaRPr lang="en-US" sz="1800" dirty="0">
                        <a:latin typeface="Calibri"/>
                        <a:ea typeface="Times New Roman"/>
                        <a:cs typeface="Times New Roman"/>
                      </a:endParaRPr>
                    </a:p>
                  </a:txBody>
                  <a:tcPr marL="9525" marR="9525" marT="9525" marB="9525" anchor="ctr"/>
                </a:tc>
                <a:tc>
                  <a:txBody>
                    <a:bodyPr/>
                    <a:lstStyle/>
                    <a:p>
                      <a:pPr marL="0" marR="0">
                        <a:lnSpc>
                          <a:spcPct val="115000"/>
                        </a:lnSpc>
                        <a:spcBef>
                          <a:spcPts val="0"/>
                        </a:spcBef>
                        <a:spcAft>
                          <a:spcPts val="0"/>
                        </a:spcAft>
                      </a:pPr>
                      <a:r>
                        <a:rPr lang="en-US" sz="1800" dirty="0">
                          <a:latin typeface="Calibri"/>
                          <a:ea typeface="Times New Roman"/>
                          <a:cs typeface="Times New Roman"/>
                        </a:rPr>
                        <a:t>Office 3.0</a:t>
                      </a:r>
                    </a:p>
                  </a:txBody>
                  <a:tcPr marL="9525" marR="9525" marT="9525" marB="9525" anchor="ctr"/>
                </a:tc>
                <a:tc>
                  <a:txBody>
                    <a:bodyPr/>
                    <a:lstStyle/>
                    <a:p>
                      <a:pPr marL="0" marR="0">
                        <a:lnSpc>
                          <a:spcPct val="115000"/>
                        </a:lnSpc>
                        <a:spcBef>
                          <a:spcPts val="0"/>
                        </a:spcBef>
                        <a:spcAft>
                          <a:spcPts val="0"/>
                        </a:spcAft>
                      </a:pPr>
                      <a:r>
                        <a:rPr lang="en-US" sz="1800" dirty="0" smtClean="0">
                          <a:latin typeface="Calibri"/>
                          <a:ea typeface="Times New Roman"/>
                          <a:cs typeface="Times New Roman"/>
                        </a:rPr>
                        <a:t>Word3.0, excel</a:t>
                      </a:r>
                      <a:r>
                        <a:rPr lang="en-US" sz="1800" baseline="0" dirty="0" smtClean="0">
                          <a:latin typeface="Calibri"/>
                          <a:ea typeface="Times New Roman"/>
                          <a:cs typeface="Times New Roman"/>
                        </a:rPr>
                        <a:t>4.0,  powerpoint3.0</a:t>
                      </a:r>
                      <a:endParaRPr lang="en-US" sz="1800" dirty="0">
                        <a:latin typeface="Calibri"/>
                        <a:ea typeface="Times New Roman"/>
                        <a:cs typeface="Times New Roman"/>
                      </a:endParaRPr>
                    </a:p>
                  </a:txBody>
                  <a:tcPr marL="9525" marR="9525" marT="9525" marB="9525" anchor="ctr"/>
                </a:tc>
              </a:tr>
              <a:tr h="450204">
                <a:tc>
                  <a:txBody>
                    <a:bodyPr/>
                    <a:lstStyle/>
                    <a:p>
                      <a:pPr marL="0" marR="0">
                        <a:lnSpc>
                          <a:spcPct val="115000"/>
                        </a:lnSpc>
                        <a:spcBef>
                          <a:spcPts val="0"/>
                        </a:spcBef>
                        <a:spcAft>
                          <a:spcPts val="0"/>
                        </a:spcAft>
                      </a:pPr>
                      <a:r>
                        <a:rPr lang="en-US" sz="1800" dirty="0" smtClean="0">
                          <a:latin typeface="Calibri"/>
                          <a:ea typeface="Times New Roman"/>
                          <a:cs typeface="Times New Roman"/>
                        </a:rPr>
                        <a:t>1993</a:t>
                      </a:r>
                      <a:endParaRPr lang="en-US" sz="1800" dirty="0">
                        <a:latin typeface="Calibri"/>
                        <a:ea typeface="Times New Roman"/>
                        <a:cs typeface="Times New Roman"/>
                      </a:endParaRPr>
                    </a:p>
                  </a:txBody>
                  <a:tcPr marL="9525" marR="9525" marT="9525" marB="9525" anchor="ctr"/>
                </a:tc>
                <a:tc>
                  <a:txBody>
                    <a:bodyPr/>
                    <a:lstStyle/>
                    <a:p>
                      <a:pPr marL="0" marR="0">
                        <a:lnSpc>
                          <a:spcPct val="115000"/>
                        </a:lnSpc>
                        <a:spcBef>
                          <a:spcPts val="0"/>
                        </a:spcBef>
                        <a:spcAft>
                          <a:spcPts val="0"/>
                        </a:spcAft>
                      </a:pPr>
                      <a:r>
                        <a:rPr lang="en-US" sz="1800" dirty="0" smtClean="0">
                          <a:latin typeface="Calibri"/>
                          <a:ea typeface="Times New Roman"/>
                          <a:cs typeface="Times New Roman"/>
                        </a:rPr>
                        <a:t>Office</a:t>
                      </a:r>
                      <a:r>
                        <a:rPr lang="en-US" sz="1800" baseline="0" dirty="0" smtClean="0">
                          <a:latin typeface="Calibri"/>
                          <a:ea typeface="Times New Roman"/>
                          <a:cs typeface="Times New Roman"/>
                        </a:rPr>
                        <a:t> Pro</a:t>
                      </a:r>
                      <a:endParaRPr lang="en-US" sz="1800" dirty="0">
                        <a:latin typeface="Calibri"/>
                        <a:ea typeface="Times New Roman"/>
                        <a:cs typeface="Times New Roman"/>
                      </a:endParaRPr>
                    </a:p>
                  </a:txBody>
                  <a:tcPr marL="9525" marR="9525" marT="9525" marB="9525" anchor="ctr"/>
                </a:tc>
                <a:tc>
                  <a:txBody>
                    <a:bodyPr/>
                    <a:lstStyle/>
                    <a:p>
                      <a:pPr marL="0" marR="0">
                        <a:lnSpc>
                          <a:spcPct val="115000"/>
                        </a:lnSpc>
                        <a:spcBef>
                          <a:spcPts val="0"/>
                        </a:spcBef>
                        <a:spcAft>
                          <a:spcPts val="0"/>
                        </a:spcAft>
                      </a:pPr>
                      <a:r>
                        <a:rPr lang="en-US" sz="1800" dirty="0" smtClean="0">
                          <a:latin typeface="Calibri"/>
                          <a:ea typeface="Times New Roman"/>
                          <a:cs typeface="Times New Roman"/>
                        </a:rPr>
                        <a:t>Access1.1 </a:t>
                      </a:r>
                      <a:r>
                        <a:rPr lang="mn-MN" sz="1800" dirty="0" smtClean="0">
                          <a:latin typeface="Calibri"/>
                          <a:ea typeface="Times New Roman"/>
                          <a:cs typeface="Times New Roman"/>
                        </a:rPr>
                        <a:t>нэмэгдсэн</a:t>
                      </a:r>
                      <a:endParaRPr lang="en-US" sz="1800" dirty="0">
                        <a:latin typeface="Calibri"/>
                        <a:ea typeface="Times New Roman"/>
                        <a:cs typeface="Times New Roman"/>
                      </a:endParaRPr>
                    </a:p>
                  </a:txBody>
                  <a:tcPr marL="9525" marR="9525" marT="9525" marB="9525" anchor="ctr"/>
                </a:tc>
              </a:tr>
              <a:tr h="494271">
                <a:tc>
                  <a:txBody>
                    <a:bodyPr/>
                    <a:lstStyle/>
                    <a:p>
                      <a:pPr marL="0" marR="0">
                        <a:lnSpc>
                          <a:spcPct val="115000"/>
                        </a:lnSpc>
                        <a:spcBef>
                          <a:spcPts val="0"/>
                        </a:spcBef>
                        <a:spcAft>
                          <a:spcPts val="0"/>
                        </a:spcAft>
                      </a:pPr>
                      <a:r>
                        <a:rPr lang="en-US" sz="1800">
                          <a:latin typeface="Calibri"/>
                          <a:ea typeface="Times New Roman"/>
                          <a:cs typeface="Times New Roman"/>
                        </a:rPr>
                        <a:t>1994</a:t>
                      </a:r>
                      <a:r>
                        <a:rPr lang="mn-MN" sz="1800">
                          <a:latin typeface="Calibri"/>
                          <a:ea typeface="Times New Roman"/>
                          <a:cs typeface="Times New Roman"/>
                        </a:rPr>
                        <a:t>-01-17</a:t>
                      </a:r>
                      <a:endParaRPr lang="en-US" sz="1800">
                        <a:latin typeface="Calibri"/>
                        <a:ea typeface="Times New Roman"/>
                        <a:cs typeface="Times New Roman"/>
                      </a:endParaRPr>
                    </a:p>
                  </a:txBody>
                  <a:tcPr marL="9525" marR="9525" marT="9525" marB="9525" anchor="ctr"/>
                </a:tc>
                <a:tc>
                  <a:txBody>
                    <a:bodyPr/>
                    <a:lstStyle/>
                    <a:p>
                      <a:pPr marL="0" marR="0">
                        <a:lnSpc>
                          <a:spcPct val="115000"/>
                        </a:lnSpc>
                        <a:spcBef>
                          <a:spcPts val="0"/>
                        </a:spcBef>
                        <a:spcAft>
                          <a:spcPts val="0"/>
                        </a:spcAft>
                      </a:pPr>
                      <a:r>
                        <a:rPr lang="en-US" sz="1800" dirty="0">
                          <a:latin typeface="Calibri"/>
                          <a:ea typeface="Times New Roman"/>
                          <a:cs typeface="Times New Roman"/>
                        </a:rPr>
                        <a:t>Office 4.0</a:t>
                      </a:r>
                    </a:p>
                  </a:txBody>
                  <a:tcPr marL="9525" marR="9525" marT="9525" marB="9525" anchor="ctr"/>
                </a:tc>
                <a:tc>
                  <a:txBody>
                    <a:bodyPr/>
                    <a:lstStyle/>
                    <a:p>
                      <a:pPr marL="0" marR="0">
                        <a:lnSpc>
                          <a:spcPct val="115000"/>
                        </a:lnSpc>
                        <a:spcBef>
                          <a:spcPts val="0"/>
                        </a:spcBef>
                        <a:spcAft>
                          <a:spcPts val="0"/>
                        </a:spcAft>
                      </a:pPr>
                      <a:r>
                        <a:rPr lang="en-US" sz="1800" dirty="0" smtClean="0">
                          <a:latin typeface="Calibri"/>
                          <a:ea typeface="Times New Roman"/>
                          <a:cs typeface="Times New Roman"/>
                        </a:rPr>
                        <a:t>Word6.0</a:t>
                      </a:r>
                      <a:r>
                        <a:rPr lang="en-US" sz="1800" baseline="0" dirty="0" smtClean="0">
                          <a:latin typeface="Calibri"/>
                          <a:ea typeface="Times New Roman"/>
                          <a:cs typeface="Times New Roman"/>
                        </a:rPr>
                        <a:t>, Excel5.0, Powerpoint4.0</a:t>
                      </a:r>
                      <a:endParaRPr lang="en-US" sz="1800" dirty="0">
                        <a:latin typeface="Calibri"/>
                        <a:ea typeface="Times New Roman"/>
                        <a:cs typeface="Times New Roman"/>
                      </a:endParaRPr>
                    </a:p>
                  </a:txBody>
                  <a:tcPr marL="9525" marR="9525" marT="9525" marB="9525" anchor="ctr"/>
                </a:tc>
              </a:tr>
              <a:tr h="494271">
                <a:tc>
                  <a:txBody>
                    <a:bodyPr/>
                    <a:lstStyle/>
                    <a:p>
                      <a:pPr marL="0" marR="0">
                        <a:lnSpc>
                          <a:spcPct val="115000"/>
                        </a:lnSpc>
                        <a:spcBef>
                          <a:spcPts val="0"/>
                        </a:spcBef>
                        <a:spcAft>
                          <a:spcPts val="0"/>
                        </a:spcAft>
                      </a:pPr>
                      <a:r>
                        <a:rPr lang="en-US" sz="1800" dirty="0">
                          <a:latin typeface="Calibri"/>
                          <a:ea typeface="Times New Roman"/>
                          <a:cs typeface="Times New Roman"/>
                        </a:rPr>
                        <a:t>1995</a:t>
                      </a:r>
                      <a:r>
                        <a:rPr lang="mn-MN" sz="1800" dirty="0">
                          <a:latin typeface="Calibri"/>
                          <a:ea typeface="Times New Roman"/>
                          <a:cs typeface="Times New Roman"/>
                        </a:rPr>
                        <a:t>-08-30</a:t>
                      </a:r>
                      <a:endParaRPr lang="en-US" sz="1800" dirty="0">
                        <a:latin typeface="Calibri"/>
                        <a:ea typeface="Times New Roman"/>
                        <a:cs typeface="Times New Roman"/>
                      </a:endParaRPr>
                    </a:p>
                  </a:txBody>
                  <a:tcPr marL="9525" marR="9525" marT="9525" marB="9525" anchor="ctr"/>
                </a:tc>
                <a:tc>
                  <a:txBody>
                    <a:bodyPr/>
                    <a:lstStyle/>
                    <a:p>
                      <a:pPr marL="0" marR="0">
                        <a:lnSpc>
                          <a:spcPct val="115000"/>
                        </a:lnSpc>
                        <a:spcBef>
                          <a:spcPts val="0"/>
                        </a:spcBef>
                        <a:spcAft>
                          <a:spcPts val="0"/>
                        </a:spcAft>
                      </a:pPr>
                      <a:r>
                        <a:rPr lang="en-US" sz="1800" dirty="0">
                          <a:latin typeface="Calibri"/>
                          <a:ea typeface="Times New Roman"/>
                          <a:cs typeface="Times New Roman"/>
                        </a:rPr>
                        <a:t>Office 95 (7.0)</a:t>
                      </a:r>
                    </a:p>
                  </a:txBody>
                  <a:tcPr marL="9525" marR="9525" marT="9525" marB="9525" anchor="ctr"/>
                </a:tc>
                <a:tc>
                  <a:txBody>
                    <a:bodyPr/>
                    <a:lstStyle/>
                    <a:p>
                      <a:pPr marL="0" marR="0">
                        <a:lnSpc>
                          <a:spcPct val="115000"/>
                        </a:lnSpc>
                        <a:spcBef>
                          <a:spcPts val="0"/>
                        </a:spcBef>
                        <a:spcAft>
                          <a:spcPts val="0"/>
                        </a:spcAft>
                      </a:pPr>
                      <a:r>
                        <a:rPr lang="en-US" sz="1800" dirty="0" smtClean="0">
                          <a:latin typeface="Calibri"/>
                          <a:ea typeface="Times New Roman"/>
                          <a:cs typeface="Times New Roman"/>
                        </a:rPr>
                        <a:t>Word,Excel,Powerpoint7.0</a:t>
                      </a:r>
                      <a:r>
                        <a:rPr lang="en-US" sz="1800" baseline="0" dirty="0" smtClean="0">
                          <a:latin typeface="Calibri"/>
                          <a:ea typeface="Times New Roman"/>
                          <a:cs typeface="Times New Roman"/>
                        </a:rPr>
                        <a:t> </a:t>
                      </a:r>
                      <a:r>
                        <a:rPr lang="mn-MN" sz="1800" baseline="0" dirty="0" smtClean="0">
                          <a:latin typeface="Calibri"/>
                          <a:ea typeface="Times New Roman"/>
                          <a:cs typeface="Times New Roman"/>
                        </a:rPr>
                        <a:t> -  </a:t>
                      </a:r>
                      <a:r>
                        <a:rPr lang="en-US" sz="1800" baseline="0" dirty="0" smtClean="0">
                          <a:latin typeface="Calibri"/>
                          <a:ea typeface="Times New Roman"/>
                          <a:cs typeface="Times New Roman"/>
                        </a:rPr>
                        <a:t>2</a:t>
                      </a:r>
                      <a:r>
                        <a:rPr lang="mn-MN" sz="1800" baseline="0" dirty="0" smtClean="0">
                          <a:latin typeface="Calibri"/>
                          <a:ea typeface="Times New Roman"/>
                          <a:cs typeface="Times New Roman"/>
                        </a:rPr>
                        <a:t>хувилбар</a:t>
                      </a:r>
                      <a:endParaRPr lang="en-US" sz="1800" dirty="0">
                        <a:latin typeface="Calibri"/>
                        <a:ea typeface="Times New Roman"/>
                        <a:cs typeface="Times New Roman"/>
                      </a:endParaRPr>
                    </a:p>
                  </a:txBody>
                  <a:tcPr marL="9525" marR="9525" marT="9525" marB="9525" anchor="ctr"/>
                </a:tc>
              </a:tr>
              <a:tr h="494271">
                <a:tc>
                  <a:txBody>
                    <a:bodyPr/>
                    <a:lstStyle/>
                    <a:p>
                      <a:pPr marL="0" marR="0">
                        <a:lnSpc>
                          <a:spcPct val="115000"/>
                        </a:lnSpc>
                        <a:spcBef>
                          <a:spcPts val="0"/>
                        </a:spcBef>
                        <a:spcAft>
                          <a:spcPts val="0"/>
                        </a:spcAft>
                      </a:pPr>
                      <a:r>
                        <a:rPr lang="en-US" sz="1800">
                          <a:latin typeface="Calibri"/>
                          <a:ea typeface="Times New Roman"/>
                          <a:cs typeface="Times New Roman"/>
                        </a:rPr>
                        <a:t>1996</a:t>
                      </a:r>
                      <a:r>
                        <a:rPr lang="mn-MN" sz="1800">
                          <a:latin typeface="Calibri"/>
                          <a:ea typeface="Times New Roman"/>
                          <a:cs typeface="Times New Roman"/>
                        </a:rPr>
                        <a:t>-12-30</a:t>
                      </a:r>
                      <a:endParaRPr lang="en-US" sz="1800">
                        <a:latin typeface="Calibri"/>
                        <a:ea typeface="Times New Roman"/>
                        <a:cs typeface="Times New Roman"/>
                      </a:endParaRPr>
                    </a:p>
                  </a:txBody>
                  <a:tcPr marL="9525" marR="9525" marT="9525" marB="9525" anchor="ctr"/>
                </a:tc>
                <a:tc>
                  <a:txBody>
                    <a:bodyPr/>
                    <a:lstStyle/>
                    <a:p>
                      <a:pPr marL="0" marR="0">
                        <a:lnSpc>
                          <a:spcPct val="115000"/>
                        </a:lnSpc>
                        <a:spcBef>
                          <a:spcPts val="0"/>
                        </a:spcBef>
                        <a:spcAft>
                          <a:spcPts val="0"/>
                        </a:spcAft>
                      </a:pPr>
                      <a:r>
                        <a:rPr lang="en-US" sz="1800" dirty="0">
                          <a:latin typeface="Calibri"/>
                          <a:ea typeface="Times New Roman"/>
                          <a:cs typeface="Times New Roman"/>
                        </a:rPr>
                        <a:t>Office 97 (8.0)</a:t>
                      </a:r>
                    </a:p>
                  </a:txBody>
                  <a:tcPr marL="9525" marR="9525" marT="9525" marB="9525" anchor="ctr"/>
                </a:tc>
                <a:tc>
                  <a:txBody>
                    <a:bodyPr/>
                    <a:lstStyle/>
                    <a:p>
                      <a:pPr marL="0" marR="0">
                        <a:lnSpc>
                          <a:spcPct val="115000"/>
                        </a:lnSpc>
                        <a:spcBef>
                          <a:spcPts val="0"/>
                        </a:spcBef>
                        <a:spcAft>
                          <a:spcPts val="0"/>
                        </a:spcAft>
                      </a:pPr>
                      <a:r>
                        <a:rPr lang="en-US" sz="1800" dirty="0" smtClean="0">
                          <a:latin typeface="Calibri"/>
                          <a:ea typeface="Times New Roman"/>
                          <a:cs typeface="Times New Roman"/>
                        </a:rPr>
                        <a:t>Command</a:t>
                      </a:r>
                      <a:r>
                        <a:rPr lang="en-US" sz="1800" baseline="0" dirty="0" smtClean="0">
                          <a:latin typeface="Calibri"/>
                          <a:ea typeface="Times New Roman"/>
                          <a:cs typeface="Times New Roman"/>
                        </a:rPr>
                        <a:t> bars, toolbars, menus, grammer checking, assistant</a:t>
                      </a:r>
                      <a:endParaRPr lang="en-US" sz="1800" dirty="0">
                        <a:latin typeface="Calibri"/>
                        <a:ea typeface="Times New Roman"/>
                        <a:cs typeface="Times New Roman"/>
                      </a:endParaRPr>
                    </a:p>
                  </a:txBody>
                  <a:tcPr marL="9525" marR="9525" marT="9525" marB="9525" anchor="ctr"/>
                </a:tc>
              </a:tr>
              <a:tr h="494271">
                <a:tc>
                  <a:txBody>
                    <a:bodyPr/>
                    <a:lstStyle/>
                    <a:p>
                      <a:pPr marL="0" marR="0">
                        <a:lnSpc>
                          <a:spcPct val="115000"/>
                        </a:lnSpc>
                        <a:spcBef>
                          <a:spcPts val="0"/>
                        </a:spcBef>
                        <a:spcAft>
                          <a:spcPts val="0"/>
                        </a:spcAft>
                      </a:pPr>
                      <a:r>
                        <a:rPr lang="en-US" sz="1800">
                          <a:latin typeface="Calibri"/>
                          <a:ea typeface="Times New Roman"/>
                          <a:cs typeface="Times New Roman"/>
                        </a:rPr>
                        <a:t>1999</a:t>
                      </a:r>
                      <a:r>
                        <a:rPr lang="mn-MN" sz="1800">
                          <a:latin typeface="Calibri"/>
                          <a:ea typeface="Times New Roman"/>
                          <a:cs typeface="Times New Roman"/>
                        </a:rPr>
                        <a:t>-01-27</a:t>
                      </a:r>
                      <a:endParaRPr lang="en-US" sz="1800">
                        <a:latin typeface="Calibri"/>
                        <a:ea typeface="Times New Roman"/>
                        <a:cs typeface="Times New Roman"/>
                      </a:endParaRPr>
                    </a:p>
                  </a:txBody>
                  <a:tcPr marL="9525" marR="9525" marT="9525" marB="9525" anchor="ctr"/>
                </a:tc>
                <a:tc>
                  <a:txBody>
                    <a:bodyPr/>
                    <a:lstStyle/>
                    <a:p>
                      <a:pPr marL="0" marR="0">
                        <a:lnSpc>
                          <a:spcPct val="115000"/>
                        </a:lnSpc>
                        <a:spcBef>
                          <a:spcPts val="0"/>
                        </a:spcBef>
                        <a:spcAft>
                          <a:spcPts val="0"/>
                        </a:spcAft>
                      </a:pPr>
                      <a:r>
                        <a:rPr lang="en-US" sz="1800" dirty="0">
                          <a:latin typeface="Calibri"/>
                          <a:ea typeface="Times New Roman"/>
                          <a:cs typeface="Times New Roman"/>
                        </a:rPr>
                        <a:t>Office 2000 (9.0)</a:t>
                      </a:r>
                    </a:p>
                  </a:txBody>
                  <a:tcPr marL="9525" marR="9525" marT="9525" marB="9525" anchor="ctr"/>
                </a:tc>
                <a:tc>
                  <a:txBody>
                    <a:bodyPr/>
                    <a:lstStyle/>
                    <a:p>
                      <a:pPr marL="0" marR="0">
                        <a:lnSpc>
                          <a:spcPct val="115000"/>
                        </a:lnSpc>
                        <a:spcBef>
                          <a:spcPts val="0"/>
                        </a:spcBef>
                        <a:spcAft>
                          <a:spcPts val="0"/>
                        </a:spcAft>
                      </a:pPr>
                      <a:r>
                        <a:rPr lang="mn-MN" sz="1800" dirty="0" smtClean="0">
                          <a:latin typeface="Calibri"/>
                          <a:ea typeface="Times New Roman"/>
                          <a:cs typeface="Times New Roman"/>
                        </a:rPr>
                        <a:t>Хэрэглээ</a:t>
                      </a:r>
                      <a:r>
                        <a:rPr lang="mn-MN" sz="1800" baseline="0" dirty="0" smtClean="0">
                          <a:latin typeface="Calibri"/>
                          <a:ea typeface="Times New Roman"/>
                          <a:cs typeface="Times New Roman"/>
                        </a:rPr>
                        <a:t> багатай тохиргоог хэрэглэгчээс нуусан, шинэ хамгаалалт, </a:t>
                      </a:r>
                      <a:r>
                        <a:rPr lang="en-US" sz="1800" baseline="0" dirty="0" smtClean="0">
                          <a:latin typeface="Calibri"/>
                          <a:ea typeface="Times New Roman"/>
                          <a:cs typeface="Times New Roman"/>
                        </a:rPr>
                        <a:t>digital </a:t>
                      </a:r>
                      <a:r>
                        <a:rPr lang="mn-MN" sz="1800" baseline="0" dirty="0" smtClean="0">
                          <a:latin typeface="Calibri"/>
                          <a:ea typeface="Times New Roman"/>
                          <a:cs typeface="Times New Roman"/>
                        </a:rPr>
                        <a:t>гарын үсэг</a:t>
                      </a:r>
                      <a:endParaRPr lang="en-US" sz="1800" dirty="0">
                        <a:latin typeface="Calibri"/>
                        <a:ea typeface="Times New Roman"/>
                        <a:cs typeface="Times New Roman"/>
                      </a:endParaRPr>
                    </a:p>
                  </a:txBody>
                  <a:tcPr marL="9525" marR="9525" marT="9525" marB="9525" anchor="ctr"/>
                </a:tc>
              </a:tr>
              <a:tr h="494271">
                <a:tc>
                  <a:txBody>
                    <a:bodyPr/>
                    <a:lstStyle/>
                    <a:p>
                      <a:pPr marL="0" marR="0">
                        <a:lnSpc>
                          <a:spcPct val="115000"/>
                        </a:lnSpc>
                        <a:spcBef>
                          <a:spcPts val="0"/>
                        </a:spcBef>
                        <a:spcAft>
                          <a:spcPts val="0"/>
                        </a:spcAft>
                      </a:pPr>
                      <a:r>
                        <a:rPr lang="en-US" sz="1800" dirty="0">
                          <a:latin typeface="Calibri"/>
                          <a:ea typeface="Times New Roman"/>
                          <a:cs typeface="Times New Roman"/>
                        </a:rPr>
                        <a:t>2001</a:t>
                      </a:r>
                      <a:r>
                        <a:rPr lang="mn-MN" sz="1800" dirty="0">
                          <a:latin typeface="Calibri"/>
                          <a:ea typeface="Times New Roman"/>
                          <a:cs typeface="Times New Roman"/>
                        </a:rPr>
                        <a:t>-03-31</a:t>
                      </a:r>
                      <a:endParaRPr lang="en-US" sz="1800" dirty="0">
                        <a:latin typeface="Calibri"/>
                        <a:ea typeface="Times New Roman"/>
                        <a:cs typeface="Times New Roman"/>
                      </a:endParaRPr>
                    </a:p>
                  </a:txBody>
                  <a:tcPr marL="9525" marR="9525" marT="9525" marB="9525" anchor="ctr"/>
                </a:tc>
                <a:tc>
                  <a:txBody>
                    <a:bodyPr/>
                    <a:lstStyle/>
                    <a:p>
                      <a:pPr marL="0" marR="0">
                        <a:lnSpc>
                          <a:spcPct val="115000"/>
                        </a:lnSpc>
                        <a:spcBef>
                          <a:spcPts val="0"/>
                        </a:spcBef>
                        <a:spcAft>
                          <a:spcPts val="0"/>
                        </a:spcAft>
                      </a:pPr>
                      <a:r>
                        <a:rPr lang="en-US" sz="1800" dirty="0">
                          <a:latin typeface="Calibri"/>
                          <a:ea typeface="Times New Roman"/>
                          <a:cs typeface="Times New Roman"/>
                        </a:rPr>
                        <a:t>Office XP (10.0)</a:t>
                      </a:r>
                    </a:p>
                  </a:txBody>
                  <a:tcPr marL="9525" marR="9525" marT="9525" marB="9525" anchor="ctr"/>
                </a:tc>
                <a:tc>
                  <a:txBody>
                    <a:bodyPr/>
                    <a:lstStyle/>
                    <a:p>
                      <a:pPr marL="0" marR="0">
                        <a:lnSpc>
                          <a:spcPct val="115000"/>
                        </a:lnSpc>
                        <a:spcBef>
                          <a:spcPts val="0"/>
                        </a:spcBef>
                        <a:spcAft>
                          <a:spcPts val="0"/>
                        </a:spcAft>
                      </a:pPr>
                      <a:r>
                        <a:rPr lang="en-US" sz="1800" dirty="0" smtClean="0">
                          <a:latin typeface="Calibri"/>
                          <a:ea typeface="Times New Roman"/>
                          <a:cs typeface="Times New Roman"/>
                        </a:rPr>
                        <a:t>Safe</a:t>
                      </a:r>
                      <a:r>
                        <a:rPr lang="en-US" sz="1800" baseline="0" dirty="0" smtClean="0">
                          <a:latin typeface="Calibri"/>
                          <a:ea typeface="Times New Roman"/>
                          <a:cs typeface="Times New Roman"/>
                        </a:rPr>
                        <a:t> mode, smart tag technology</a:t>
                      </a:r>
                      <a:endParaRPr lang="en-US" sz="1800" dirty="0">
                        <a:latin typeface="Calibri"/>
                        <a:ea typeface="Times New Roman"/>
                        <a:cs typeface="Times New Roman"/>
                      </a:endParaRPr>
                    </a:p>
                  </a:txBody>
                  <a:tcPr marL="9525" marR="9525" marT="9525" marB="9525" anchor="ctr"/>
                </a:tc>
              </a:tr>
              <a:tr h="494271">
                <a:tc>
                  <a:txBody>
                    <a:bodyPr/>
                    <a:lstStyle/>
                    <a:p>
                      <a:pPr marL="0" marR="0">
                        <a:lnSpc>
                          <a:spcPct val="115000"/>
                        </a:lnSpc>
                        <a:spcBef>
                          <a:spcPts val="0"/>
                        </a:spcBef>
                        <a:spcAft>
                          <a:spcPts val="0"/>
                        </a:spcAft>
                      </a:pPr>
                      <a:r>
                        <a:rPr lang="en-US" sz="1800">
                          <a:latin typeface="Calibri"/>
                          <a:ea typeface="Times New Roman"/>
                          <a:cs typeface="Times New Roman"/>
                        </a:rPr>
                        <a:t>2003</a:t>
                      </a:r>
                      <a:r>
                        <a:rPr lang="mn-MN" sz="1800">
                          <a:latin typeface="Calibri"/>
                          <a:ea typeface="Times New Roman"/>
                          <a:cs typeface="Times New Roman"/>
                        </a:rPr>
                        <a:t>-11-17</a:t>
                      </a:r>
                      <a:endParaRPr lang="en-US" sz="1800">
                        <a:latin typeface="Calibri"/>
                        <a:ea typeface="Times New Roman"/>
                        <a:cs typeface="Times New Roman"/>
                      </a:endParaRPr>
                    </a:p>
                  </a:txBody>
                  <a:tcPr marL="9525" marR="9525" marT="9525" marB="9525" anchor="ctr"/>
                </a:tc>
                <a:tc>
                  <a:txBody>
                    <a:bodyPr/>
                    <a:lstStyle/>
                    <a:p>
                      <a:pPr marL="0" marR="0">
                        <a:lnSpc>
                          <a:spcPct val="115000"/>
                        </a:lnSpc>
                        <a:spcBef>
                          <a:spcPts val="0"/>
                        </a:spcBef>
                        <a:spcAft>
                          <a:spcPts val="0"/>
                        </a:spcAft>
                      </a:pPr>
                      <a:r>
                        <a:rPr lang="en-US" sz="1800">
                          <a:latin typeface="Calibri"/>
                          <a:ea typeface="Times New Roman"/>
                          <a:cs typeface="Times New Roman"/>
                        </a:rPr>
                        <a:t>Office 2003 (11.0)</a:t>
                      </a:r>
                    </a:p>
                  </a:txBody>
                  <a:tcPr marL="9525" marR="9525" marT="9525" marB="9525" anchor="ctr"/>
                </a:tc>
                <a:tc>
                  <a:txBody>
                    <a:bodyPr/>
                    <a:lstStyle/>
                    <a:p>
                      <a:pPr marL="0" marR="0">
                        <a:lnSpc>
                          <a:spcPct val="115000"/>
                        </a:lnSpc>
                        <a:spcBef>
                          <a:spcPts val="0"/>
                        </a:spcBef>
                        <a:spcAft>
                          <a:spcPts val="0"/>
                        </a:spcAft>
                      </a:pPr>
                      <a:r>
                        <a:rPr lang="en-US" sz="1800" dirty="0" smtClean="0">
                          <a:latin typeface="Calibri"/>
                          <a:ea typeface="Times New Roman"/>
                          <a:cs typeface="Times New Roman"/>
                        </a:rPr>
                        <a:t>InfoPath,</a:t>
                      </a:r>
                      <a:r>
                        <a:rPr lang="en-US" sz="1800" baseline="0" dirty="0" smtClean="0">
                          <a:latin typeface="Calibri"/>
                          <a:ea typeface="Times New Roman"/>
                          <a:cs typeface="Times New Roman"/>
                        </a:rPr>
                        <a:t> OneNote </a:t>
                      </a:r>
                      <a:r>
                        <a:rPr lang="mn-MN" sz="1800" baseline="0" dirty="0" smtClean="0">
                          <a:latin typeface="Calibri"/>
                          <a:ea typeface="Times New Roman"/>
                          <a:cs typeface="Times New Roman"/>
                        </a:rPr>
                        <a:t>нэмэгдсэн. </a:t>
                      </a:r>
                      <a:r>
                        <a:rPr lang="en-US" sz="1800" baseline="0" dirty="0" smtClean="0">
                          <a:latin typeface="Calibri"/>
                          <a:ea typeface="Times New Roman"/>
                          <a:cs typeface="Times New Roman"/>
                        </a:rPr>
                        <a:t>Outlook2003 </a:t>
                      </a:r>
                      <a:r>
                        <a:rPr lang="mn-MN" sz="1800" baseline="0" dirty="0" smtClean="0">
                          <a:latin typeface="Calibri"/>
                          <a:ea typeface="Times New Roman"/>
                          <a:cs typeface="Times New Roman"/>
                        </a:rPr>
                        <a:t>олон функц нэмсэн.</a:t>
                      </a:r>
                      <a:endParaRPr lang="en-US" sz="1800" dirty="0">
                        <a:latin typeface="Calibri"/>
                        <a:ea typeface="Times New Roman"/>
                        <a:cs typeface="Times New Roman"/>
                      </a:endParaRPr>
                    </a:p>
                  </a:txBody>
                  <a:tcPr marL="9525" marR="9525" marT="9525" marB="9525" anchor="ctr"/>
                </a:tc>
              </a:tr>
              <a:tr h="494271">
                <a:tc>
                  <a:txBody>
                    <a:bodyPr/>
                    <a:lstStyle/>
                    <a:p>
                      <a:pPr marL="0" marR="0">
                        <a:lnSpc>
                          <a:spcPct val="115000"/>
                        </a:lnSpc>
                        <a:spcBef>
                          <a:spcPts val="0"/>
                        </a:spcBef>
                        <a:spcAft>
                          <a:spcPts val="0"/>
                        </a:spcAft>
                      </a:pPr>
                      <a:r>
                        <a:rPr lang="en-US" sz="1800">
                          <a:latin typeface="Calibri"/>
                          <a:ea typeface="Times New Roman"/>
                          <a:cs typeface="Times New Roman"/>
                        </a:rPr>
                        <a:t>2007</a:t>
                      </a:r>
                      <a:r>
                        <a:rPr lang="mn-MN" sz="1800">
                          <a:latin typeface="Calibri"/>
                          <a:ea typeface="Times New Roman"/>
                          <a:cs typeface="Times New Roman"/>
                        </a:rPr>
                        <a:t>-01-30</a:t>
                      </a:r>
                      <a:endParaRPr lang="en-US" sz="1800">
                        <a:latin typeface="Calibri"/>
                        <a:ea typeface="Times New Roman"/>
                        <a:cs typeface="Times New Roman"/>
                      </a:endParaRPr>
                    </a:p>
                  </a:txBody>
                  <a:tcPr marL="9525" marR="9525" marT="9525" marB="9525" anchor="ctr"/>
                </a:tc>
                <a:tc>
                  <a:txBody>
                    <a:bodyPr/>
                    <a:lstStyle/>
                    <a:p>
                      <a:pPr marL="0" marR="0">
                        <a:lnSpc>
                          <a:spcPct val="115000"/>
                        </a:lnSpc>
                        <a:spcBef>
                          <a:spcPts val="0"/>
                        </a:spcBef>
                        <a:spcAft>
                          <a:spcPts val="0"/>
                        </a:spcAft>
                      </a:pPr>
                      <a:r>
                        <a:rPr lang="en-US" sz="1800">
                          <a:latin typeface="Calibri"/>
                          <a:ea typeface="Times New Roman"/>
                          <a:cs typeface="Times New Roman"/>
                        </a:rPr>
                        <a:t>Office 2007 (12.0)</a:t>
                      </a:r>
                    </a:p>
                  </a:txBody>
                  <a:tcPr marL="9525" marR="9525" marT="9525" marB="9525" anchor="ctr"/>
                </a:tc>
                <a:tc>
                  <a:txBody>
                    <a:bodyPr/>
                    <a:lstStyle/>
                    <a:p>
                      <a:pPr marL="0" marR="0">
                        <a:lnSpc>
                          <a:spcPct val="115000"/>
                        </a:lnSpc>
                        <a:spcBef>
                          <a:spcPts val="0"/>
                        </a:spcBef>
                        <a:spcAft>
                          <a:spcPts val="0"/>
                        </a:spcAft>
                      </a:pPr>
                      <a:r>
                        <a:rPr lang="en-US" sz="1800" dirty="0" smtClean="0">
                          <a:latin typeface="Calibri"/>
                          <a:ea typeface="Times New Roman"/>
                          <a:cs typeface="Times New Roman"/>
                        </a:rPr>
                        <a:t>Groove,</a:t>
                      </a:r>
                      <a:r>
                        <a:rPr lang="en-US" sz="1800" baseline="0" dirty="0" smtClean="0">
                          <a:latin typeface="Calibri"/>
                          <a:ea typeface="Times New Roman"/>
                          <a:cs typeface="Times New Roman"/>
                        </a:rPr>
                        <a:t> Collaborative </a:t>
                      </a:r>
                      <a:r>
                        <a:rPr lang="mn-MN" sz="1800" baseline="0" dirty="0" smtClean="0">
                          <a:latin typeface="Calibri"/>
                          <a:ea typeface="Times New Roman"/>
                          <a:cs typeface="Times New Roman"/>
                        </a:rPr>
                        <a:t>нэмэгдсэн. </a:t>
                      </a:r>
                      <a:r>
                        <a:rPr lang="en-US" sz="1800" baseline="0" dirty="0" smtClean="0">
                          <a:latin typeface="Calibri"/>
                          <a:ea typeface="Times New Roman"/>
                          <a:cs typeface="Times New Roman"/>
                        </a:rPr>
                        <a:t>GUI </a:t>
                      </a:r>
                      <a:r>
                        <a:rPr lang="mn-MN" sz="1800" baseline="0" dirty="0" smtClean="0">
                          <a:latin typeface="Calibri"/>
                          <a:ea typeface="Times New Roman"/>
                          <a:cs typeface="Times New Roman"/>
                        </a:rPr>
                        <a:t>өөрчлөгдсөн </a:t>
                      </a:r>
                      <a:r>
                        <a:rPr lang="en-US" sz="1800" baseline="0" dirty="0" smtClean="0">
                          <a:latin typeface="Calibri"/>
                          <a:ea typeface="Times New Roman"/>
                          <a:cs typeface="Times New Roman"/>
                        </a:rPr>
                        <a:t>ribbon </a:t>
                      </a:r>
                      <a:r>
                        <a:rPr lang="mn-MN" sz="1800" baseline="0" dirty="0" smtClean="0">
                          <a:latin typeface="Calibri"/>
                          <a:ea typeface="Times New Roman"/>
                          <a:cs typeface="Times New Roman"/>
                        </a:rPr>
                        <a:t>буюу туузан болсон.</a:t>
                      </a:r>
                      <a:endParaRPr lang="en-US" sz="1800" dirty="0">
                        <a:latin typeface="Calibri"/>
                        <a:ea typeface="Times New Roman"/>
                        <a:cs typeface="Times New Roman"/>
                      </a:endParaRPr>
                    </a:p>
                  </a:txBody>
                  <a:tcPr marL="9525" marR="9525" marT="9525" marB="9525" anchor="ctr"/>
                </a:tc>
              </a:tr>
              <a:tr h="494271">
                <a:tc>
                  <a:txBody>
                    <a:bodyPr/>
                    <a:lstStyle/>
                    <a:p>
                      <a:pPr marL="0" marR="0">
                        <a:lnSpc>
                          <a:spcPct val="115000"/>
                        </a:lnSpc>
                        <a:spcBef>
                          <a:spcPts val="0"/>
                        </a:spcBef>
                        <a:spcAft>
                          <a:spcPts val="0"/>
                        </a:spcAft>
                      </a:pPr>
                      <a:r>
                        <a:rPr lang="en-US" sz="1800" dirty="0" smtClean="0">
                          <a:latin typeface="Calibri"/>
                          <a:ea typeface="Times New Roman"/>
                          <a:cs typeface="Times New Roman"/>
                        </a:rPr>
                        <a:t>2009-11-18</a:t>
                      </a:r>
                      <a:endParaRPr lang="en-US" sz="1800" dirty="0">
                        <a:latin typeface="Calibri"/>
                        <a:ea typeface="Times New Roman"/>
                        <a:cs typeface="Times New Roman"/>
                      </a:endParaRPr>
                    </a:p>
                  </a:txBody>
                  <a:tcPr marL="9525" marR="9525" marT="9525" marB="9525" anchor="ctr"/>
                </a:tc>
                <a:tc>
                  <a:txBody>
                    <a:bodyPr/>
                    <a:lstStyle/>
                    <a:p>
                      <a:pPr marL="0" marR="0">
                        <a:lnSpc>
                          <a:spcPct val="115000"/>
                        </a:lnSpc>
                        <a:spcBef>
                          <a:spcPts val="0"/>
                        </a:spcBef>
                        <a:spcAft>
                          <a:spcPts val="0"/>
                        </a:spcAft>
                      </a:pPr>
                      <a:r>
                        <a:rPr lang="en-US" sz="1800" dirty="0">
                          <a:latin typeface="Calibri"/>
                          <a:ea typeface="Times New Roman"/>
                          <a:cs typeface="Times New Roman"/>
                        </a:rPr>
                        <a:t>Office 2010 (14.0)</a:t>
                      </a:r>
                    </a:p>
                  </a:txBody>
                  <a:tcPr marL="9525" marR="9525" marT="9525" marB="9525" anchor="ctr"/>
                </a:tc>
                <a:tc>
                  <a:txBody>
                    <a:bodyPr/>
                    <a:lstStyle/>
                    <a:p>
                      <a:pPr marL="0" marR="0">
                        <a:lnSpc>
                          <a:spcPct val="115000"/>
                        </a:lnSpc>
                        <a:spcBef>
                          <a:spcPts val="0"/>
                        </a:spcBef>
                        <a:spcAft>
                          <a:spcPts val="0"/>
                        </a:spcAft>
                      </a:pPr>
                      <a:r>
                        <a:rPr lang="en-US" sz="1800" dirty="0" smtClean="0">
                          <a:latin typeface="Calibri"/>
                          <a:ea typeface="Times New Roman"/>
                          <a:cs typeface="Times New Roman"/>
                        </a:rPr>
                        <a:t>Public</a:t>
                      </a:r>
                      <a:r>
                        <a:rPr lang="en-US" sz="1800" baseline="0" dirty="0" smtClean="0">
                          <a:latin typeface="Calibri"/>
                          <a:ea typeface="Times New Roman"/>
                          <a:cs typeface="Times New Roman"/>
                        </a:rPr>
                        <a:t> beta-</a:t>
                      </a:r>
                      <a:r>
                        <a:rPr lang="mn-MN" sz="1800" baseline="0" dirty="0" smtClean="0">
                          <a:latin typeface="Calibri"/>
                          <a:ea typeface="Times New Roman"/>
                          <a:cs typeface="Times New Roman"/>
                        </a:rPr>
                        <a:t>г зарласан.</a:t>
                      </a:r>
                      <a:endParaRPr lang="en-US" sz="1800" dirty="0">
                        <a:latin typeface="Calibri"/>
                        <a:ea typeface="Times New Roman"/>
                        <a:cs typeface="Times New Roman"/>
                      </a:endParaRPr>
                    </a:p>
                  </a:txBody>
                  <a:tcPr marL="9525" marR="9525" marT="9525" marB="9525" anchor="ctr"/>
                </a:tc>
              </a:tr>
            </a:tbl>
          </a:graphicData>
        </a:graphic>
      </p:graphicFrame>
      <p:sp>
        <p:nvSpPr>
          <p:cNvPr id="8" name="Title 7"/>
          <p:cNvSpPr>
            <a:spLocks noGrp="1"/>
          </p:cNvSpPr>
          <p:nvPr>
            <p:ph type="title"/>
          </p:nvPr>
        </p:nvSpPr>
        <p:spPr>
          <a:xfrm>
            <a:off x="457200" y="122238"/>
            <a:ext cx="7543800" cy="715962"/>
          </a:xfrm>
        </p:spPr>
        <p:txBody>
          <a:bodyPr/>
          <a:lstStyle/>
          <a:p>
            <a:r>
              <a:rPr lang="en-US" dirty="0" smtClean="0"/>
              <a:t>MS Office </a:t>
            </a:r>
            <a:r>
              <a:rPr lang="mn-MN" dirty="0" smtClean="0"/>
              <a:t>түүхэн замнал</a:t>
            </a:r>
            <a:endParaRPr lang="en-US" dirty="0"/>
          </a:p>
        </p:txBody>
      </p:sp>
      <p:sp>
        <p:nvSpPr>
          <p:cNvPr id="11" name="Content Placeholder 10"/>
          <p:cNvSpPr>
            <a:spLocks noGrp="1"/>
          </p:cNvSpPr>
          <p:nvPr>
            <p:ph sz="half" idx="2"/>
          </p:nvPr>
        </p:nvSpPr>
        <p:spPr>
          <a:xfrm>
            <a:off x="7467600" y="4495800"/>
            <a:ext cx="1600200" cy="2133600"/>
          </a:xfrm>
        </p:spPr>
        <p:txBody>
          <a:bodyPr/>
          <a:lstStyle/>
          <a:p>
            <a:pPr>
              <a:buNone/>
            </a:pPr>
            <a:r>
              <a:rPr lang="mn-MN" sz="1600" dirty="0" smtClean="0"/>
              <a:t>	</a:t>
            </a:r>
            <a:r>
              <a:rPr lang="en-US" sz="1600" dirty="0" smtClean="0"/>
              <a:t>Windows </a:t>
            </a:r>
            <a:r>
              <a:rPr lang="mn-MN" sz="1600" dirty="0" smtClean="0"/>
              <a:t>үйлдлийн системийн хувьд</a:t>
            </a:r>
            <a:endParaRPr lang="en-US" sz="1600"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p:cNvGraphicFramePr>
            <a:graphicFrameLocks noGrp="1"/>
          </p:cNvGraphicFramePr>
          <p:nvPr/>
        </p:nvGraphicFramePr>
        <p:xfrm>
          <a:off x="228600" y="228600"/>
          <a:ext cx="8686800" cy="6451160"/>
        </p:xfrm>
        <a:graphic>
          <a:graphicData uri="http://schemas.openxmlformats.org/drawingml/2006/table">
            <a:tbl>
              <a:tblPr>
                <a:tableStyleId>{284E427A-3D55-4303-BF80-6455036E1DE7}</a:tableStyleId>
              </a:tblPr>
              <a:tblGrid>
                <a:gridCol w="1371600"/>
                <a:gridCol w="1066800"/>
                <a:gridCol w="6248400"/>
              </a:tblGrid>
              <a:tr h="506488">
                <a:tc rowSpan="2">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sz="1600" b="0" u="none" dirty="0" smtClean="0">
                          <a:solidFill>
                            <a:sysClr val="windowText" lastClr="000000"/>
                          </a:solidFill>
                          <a:latin typeface="Arial" pitchFamily="34" charset="0"/>
                          <a:cs typeface="Arial" pitchFamily="34" charset="0"/>
                        </a:rPr>
                        <a:t>Office </a:t>
                      </a:r>
                      <a:r>
                        <a:rPr lang="mn-MN" sz="1600" b="0" u="none" dirty="0" smtClean="0">
                          <a:solidFill>
                            <a:sysClr val="windowText" lastClr="000000"/>
                          </a:solidFill>
                          <a:latin typeface="Arial" pitchFamily="34" charset="0"/>
                          <a:cs typeface="Arial" pitchFamily="34" charset="0"/>
                        </a:rPr>
                        <a:t>багц</a:t>
                      </a:r>
                      <a:endParaRPr lang="en-US" sz="1600" b="0" u="none" dirty="0" smtClean="0">
                        <a:solidFill>
                          <a:sysClr val="windowText" lastClr="000000"/>
                        </a:solidFill>
                        <a:latin typeface="Arial" pitchFamily="34" charset="0"/>
                        <a:ea typeface="Times New Roman"/>
                        <a:cs typeface="Arial" pitchFamily="34" charset="0"/>
                      </a:endParaRPr>
                    </a:p>
                    <a:p>
                      <a:pPr marL="0" marR="0" algn="r">
                        <a:lnSpc>
                          <a:spcPct val="100000"/>
                        </a:lnSpc>
                        <a:spcBef>
                          <a:spcPts val="0"/>
                        </a:spcBef>
                        <a:spcAft>
                          <a:spcPts val="0"/>
                        </a:spcAft>
                      </a:pPr>
                      <a:endParaRPr lang="en-US" sz="1600" b="0" u="none" dirty="0">
                        <a:solidFill>
                          <a:sysClr val="windowText" lastClr="000000"/>
                        </a:solidFill>
                        <a:latin typeface="Arial" pitchFamily="34" charset="0"/>
                        <a:ea typeface="Times New Roman"/>
                        <a:cs typeface="Arial" pitchFamily="34" charset="0"/>
                      </a:endParaRPr>
                    </a:p>
                  </a:txBody>
                  <a:tcPr marL="73670" marR="73670" marT="4604" marB="4604" anchor="ctr">
                    <a:lnL w="12700" cap="flat" cmpd="sng" algn="ctr">
                      <a:solidFill>
                        <a:schemeClr val="accent2">
                          <a:lumMod val="50000"/>
                        </a:schemeClr>
                      </a:solidFill>
                      <a:prstDash val="solid"/>
                      <a:round/>
                      <a:headEnd type="none" w="med" len="med"/>
                      <a:tailEnd type="none" w="med" len="med"/>
                    </a:lnL>
                    <a:lnR w="12700" cap="flat" cmpd="sng" algn="ctr">
                      <a:solidFill>
                        <a:schemeClr val="accent2">
                          <a:lumMod val="50000"/>
                        </a:schemeClr>
                      </a:solidFill>
                      <a:prstDash val="solid"/>
                      <a:round/>
                      <a:headEnd type="none" w="med" len="med"/>
                      <a:tailEnd type="none" w="med" len="med"/>
                    </a:lnR>
                    <a:lnT w="12700" cap="flat" cmpd="sng" algn="ctr">
                      <a:solidFill>
                        <a:schemeClr val="accent2">
                          <a:lumMod val="50000"/>
                        </a:schemeClr>
                      </a:solidFill>
                      <a:prstDash val="solid"/>
                      <a:round/>
                      <a:headEnd type="none" w="med" len="med"/>
                      <a:tailEnd type="none" w="med" len="med"/>
                    </a:lnT>
                    <a:lnB w="12700" cap="flat" cmpd="sng" algn="ctr">
                      <a:solidFill>
                        <a:schemeClr val="accent2">
                          <a:lumMod val="50000"/>
                        </a:schemeClr>
                      </a:solidFill>
                      <a:prstDash val="solid"/>
                      <a:round/>
                      <a:headEnd type="none" w="med" len="med"/>
                      <a:tailEnd type="none" w="med" len="med"/>
                    </a:lnB>
                    <a:solidFill>
                      <a:srgbClr val="CCCCFF"/>
                    </a:solidFill>
                  </a:tcPr>
                </a:tc>
                <a:tc>
                  <a:txBody>
                    <a:bodyPr/>
                    <a:lstStyle/>
                    <a:p>
                      <a:pPr marL="0" marR="0" algn="r">
                        <a:lnSpc>
                          <a:spcPct val="100000"/>
                        </a:lnSpc>
                        <a:spcBef>
                          <a:spcPts val="0"/>
                        </a:spcBef>
                        <a:spcAft>
                          <a:spcPts val="0"/>
                        </a:spcAft>
                      </a:pPr>
                      <a:r>
                        <a:rPr lang="en-US" sz="1600" b="0" u="none" dirty="0" smtClean="0">
                          <a:solidFill>
                            <a:sysClr val="windowText" lastClr="000000"/>
                          </a:solidFill>
                          <a:latin typeface="Arial" pitchFamily="34" charset="0"/>
                          <a:cs typeface="Arial" pitchFamily="34" charset="0"/>
                        </a:rPr>
                        <a:t>Windows</a:t>
                      </a:r>
                      <a:endParaRPr lang="en-US" sz="1600" b="0" u="none" dirty="0">
                        <a:solidFill>
                          <a:sysClr val="windowText" lastClr="000000"/>
                        </a:solidFill>
                        <a:latin typeface="Arial" pitchFamily="34" charset="0"/>
                        <a:ea typeface="Times New Roman"/>
                        <a:cs typeface="Arial" pitchFamily="34" charset="0"/>
                      </a:endParaRPr>
                    </a:p>
                  </a:txBody>
                  <a:tcPr marL="73670" marR="73670" marT="4604" marB="4604" anchor="ctr">
                    <a:lnL w="12700" cap="flat" cmpd="sng" algn="ctr">
                      <a:solidFill>
                        <a:schemeClr val="accent2">
                          <a:lumMod val="50000"/>
                        </a:schemeClr>
                      </a:solidFill>
                      <a:prstDash val="solid"/>
                      <a:round/>
                      <a:headEnd type="none" w="med" len="med"/>
                      <a:tailEnd type="none" w="med" len="med"/>
                    </a:lnL>
                    <a:lnR w="12700" cap="flat" cmpd="sng" algn="ctr">
                      <a:solidFill>
                        <a:schemeClr val="accent2">
                          <a:lumMod val="50000"/>
                        </a:schemeClr>
                      </a:solidFill>
                      <a:prstDash val="solid"/>
                      <a:round/>
                      <a:headEnd type="none" w="med" len="med"/>
                      <a:tailEnd type="none" w="med" len="med"/>
                    </a:lnR>
                    <a:lnT w="12700" cap="flat" cmpd="sng" algn="ctr">
                      <a:solidFill>
                        <a:schemeClr val="accent2">
                          <a:lumMod val="50000"/>
                        </a:schemeClr>
                      </a:solidFill>
                      <a:prstDash val="solid"/>
                      <a:round/>
                      <a:headEnd type="none" w="med" len="med"/>
                      <a:tailEnd type="none" w="med" len="med"/>
                    </a:lnT>
                    <a:lnB w="12700" cap="flat" cmpd="sng" algn="ctr">
                      <a:solidFill>
                        <a:schemeClr val="accent2">
                          <a:lumMod val="50000"/>
                        </a:schemeClr>
                      </a:solidFill>
                      <a:prstDash val="solid"/>
                      <a:round/>
                      <a:headEnd type="none" w="med" len="med"/>
                      <a:tailEnd type="none" w="med" len="med"/>
                    </a:lnB>
                    <a:solidFill>
                      <a:srgbClr val="CCCCFF"/>
                    </a:solidFill>
                  </a:tcPr>
                </a:tc>
                <a:tc>
                  <a:txBody>
                    <a:bodyPr/>
                    <a:lstStyle/>
                    <a:p>
                      <a:pPr marL="0" marR="0">
                        <a:lnSpc>
                          <a:spcPct val="100000"/>
                        </a:lnSpc>
                        <a:spcBef>
                          <a:spcPts val="0"/>
                        </a:spcBef>
                        <a:spcAft>
                          <a:spcPts val="0"/>
                        </a:spcAft>
                      </a:pPr>
                      <a:r>
                        <a:rPr lang="mn-MN" sz="1600" b="0" u="none" dirty="0" smtClean="0">
                          <a:latin typeface="Arial" pitchFamily="34" charset="0"/>
                          <a:cs typeface="Arial" pitchFamily="34" charset="0"/>
                        </a:rPr>
                        <a:t>  </a:t>
                      </a:r>
                      <a:r>
                        <a:rPr lang="en-US" sz="1600" b="0" u="none" dirty="0" smtClean="0">
                          <a:latin typeface="Arial" pitchFamily="34" charset="0"/>
                          <a:cs typeface="Arial" pitchFamily="34" charset="0"/>
                        </a:rPr>
                        <a:t>95</a:t>
                      </a:r>
                      <a:r>
                        <a:rPr lang="en-US" sz="1600" b="0" u="none" dirty="0">
                          <a:latin typeface="Arial" pitchFamily="34" charset="0"/>
                          <a:cs typeface="Arial" pitchFamily="34" charset="0"/>
                        </a:rPr>
                        <a:t> · 97 · 2000 · XP · 2003 · 2007 · 2010 (upcoming)</a:t>
                      </a:r>
                      <a:endParaRPr lang="en-US" sz="1600" b="0" u="none" dirty="0">
                        <a:latin typeface="Arial" pitchFamily="34" charset="0"/>
                        <a:ea typeface="Times New Roman"/>
                        <a:cs typeface="Arial" pitchFamily="34" charset="0"/>
                      </a:endParaRPr>
                    </a:p>
                  </a:txBody>
                  <a:tcPr marL="0" marR="0" marT="0" marB="0" anchor="ctr">
                    <a:lnL w="12700" cap="flat" cmpd="sng" algn="ctr">
                      <a:solidFill>
                        <a:schemeClr val="accent2">
                          <a:lumMod val="50000"/>
                        </a:schemeClr>
                      </a:solidFill>
                      <a:prstDash val="solid"/>
                      <a:round/>
                      <a:headEnd type="none" w="med" len="med"/>
                      <a:tailEnd type="none" w="med" len="med"/>
                    </a:lnL>
                    <a:lnR w="12700" cap="flat" cmpd="sng" algn="ctr">
                      <a:solidFill>
                        <a:schemeClr val="accent2">
                          <a:lumMod val="50000"/>
                        </a:schemeClr>
                      </a:solidFill>
                      <a:prstDash val="solid"/>
                      <a:round/>
                      <a:headEnd type="none" w="med" len="med"/>
                      <a:tailEnd type="none" w="med" len="med"/>
                    </a:lnR>
                    <a:lnT w="12700" cap="flat" cmpd="sng" algn="ctr">
                      <a:solidFill>
                        <a:schemeClr val="accent2">
                          <a:lumMod val="50000"/>
                        </a:schemeClr>
                      </a:solidFill>
                      <a:prstDash val="solid"/>
                      <a:round/>
                      <a:headEnd type="none" w="med" len="med"/>
                      <a:tailEnd type="none" w="med" len="med"/>
                    </a:lnT>
                    <a:lnB w="12700" cap="flat" cmpd="sng" algn="ctr">
                      <a:solidFill>
                        <a:schemeClr val="accent2">
                          <a:lumMod val="50000"/>
                        </a:schemeClr>
                      </a:solidFill>
                      <a:prstDash val="solid"/>
                      <a:round/>
                      <a:headEnd type="none" w="med" len="med"/>
                      <a:tailEnd type="none" w="med" len="med"/>
                    </a:lnB>
                    <a:solidFill>
                      <a:srgbClr val="EFEFFF"/>
                    </a:solidFill>
                  </a:tcPr>
                </a:tc>
              </a:tr>
              <a:tr h="422076">
                <a:tc vMerge="1">
                  <a:txBody>
                    <a:bodyPr/>
                    <a:lstStyle/>
                    <a:p>
                      <a:pPr marL="0" marR="0" algn="r">
                        <a:lnSpc>
                          <a:spcPct val="115000"/>
                        </a:lnSpc>
                        <a:spcBef>
                          <a:spcPts val="0"/>
                        </a:spcBef>
                        <a:spcAft>
                          <a:spcPts val="1000"/>
                        </a:spcAft>
                      </a:pPr>
                      <a:endParaRPr lang="en-US" sz="1600" dirty="0">
                        <a:latin typeface="Calibri"/>
                        <a:ea typeface="Times New Roman"/>
                        <a:cs typeface="Times New Roman"/>
                      </a:endParaRPr>
                    </a:p>
                  </a:txBody>
                  <a:tcPr marL="73670" marR="73670" marT="4604" marB="4604" anchor="ctr"/>
                </a:tc>
                <a:tc>
                  <a:txBody>
                    <a:bodyPr/>
                    <a:lstStyle/>
                    <a:p>
                      <a:pPr marL="0" marR="0" algn="r">
                        <a:lnSpc>
                          <a:spcPct val="100000"/>
                        </a:lnSpc>
                        <a:spcBef>
                          <a:spcPts val="0"/>
                        </a:spcBef>
                        <a:spcAft>
                          <a:spcPts val="0"/>
                        </a:spcAft>
                      </a:pPr>
                      <a:r>
                        <a:rPr lang="en-US" sz="1600" b="0" u="none" dirty="0">
                          <a:solidFill>
                            <a:sysClr val="windowText" lastClr="000000"/>
                          </a:solidFill>
                          <a:latin typeface="Arial" pitchFamily="34" charset="0"/>
                          <a:cs typeface="Arial" pitchFamily="34" charset="0"/>
                        </a:rPr>
                        <a:t>Mac OS</a:t>
                      </a:r>
                      <a:endParaRPr lang="en-US" sz="1600" b="0" u="none" dirty="0">
                        <a:solidFill>
                          <a:sysClr val="windowText" lastClr="000000"/>
                        </a:solidFill>
                        <a:latin typeface="Arial" pitchFamily="34" charset="0"/>
                        <a:ea typeface="Times New Roman"/>
                        <a:cs typeface="Arial" pitchFamily="34" charset="0"/>
                      </a:endParaRPr>
                    </a:p>
                  </a:txBody>
                  <a:tcPr marL="73670" marR="73670" marT="4604" marB="4604" anchor="ctr">
                    <a:lnL w="12700" cap="flat" cmpd="sng" algn="ctr">
                      <a:solidFill>
                        <a:schemeClr val="accent2">
                          <a:lumMod val="50000"/>
                        </a:schemeClr>
                      </a:solidFill>
                      <a:prstDash val="solid"/>
                      <a:round/>
                      <a:headEnd type="none" w="med" len="med"/>
                      <a:tailEnd type="none" w="med" len="med"/>
                    </a:lnL>
                    <a:lnR w="12700" cap="flat" cmpd="sng" algn="ctr">
                      <a:solidFill>
                        <a:schemeClr val="accent2">
                          <a:lumMod val="50000"/>
                        </a:schemeClr>
                      </a:solidFill>
                      <a:prstDash val="solid"/>
                      <a:round/>
                      <a:headEnd type="none" w="med" len="med"/>
                      <a:tailEnd type="none" w="med" len="med"/>
                    </a:lnR>
                    <a:lnT w="12700" cap="flat" cmpd="sng" algn="ctr">
                      <a:solidFill>
                        <a:schemeClr val="accent2">
                          <a:lumMod val="50000"/>
                        </a:schemeClr>
                      </a:solidFill>
                      <a:prstDash val="solid"/>
                      <a:round/>
                      <a:headEnd type="none" w="med" len="med"/>
                      <a:tailEnd type="none" w="med" len="med"/>
                    </a:lnT>
                    <a:lnB w="12700" cap="flat" cmpd="sng" algn="ctr">
                      <a:solidFill>
                        <a:schemeClr val="accent2">
                          <a:lumMod val="50000"/>
                        </a:schemeClr>
                      </a:solidFill>
                      <a:prstDash val="solid"/>
                      <a:round/>
                      <a:headEnd type="none" w="med" len="med"/>
                      <a:tailEnd type="none" w="med" len="med"/>
                    </a:lnB>
                    <a:solidFill>
                      <a:srgbClr val="CCCCFF"/>
                    </a:solidFill>
                  </a:tcPr>
                </a:tc>
                <a:tc>
                  <a:txBody>
                    <a:bodyPr/>
                    <a:lstStyle/>
                    <a:p>
                      <a:pPr marL="0" marR="0">
                        <a:lnSpc>
                          <a:spcPct val="100000"/>
                        </a:lnSpc>
                        <a:spcBef>
                          <a:spcPts val="0"/>
                        </a:spcBef>
                        <a:spcAft>
                          <a:spcPts val="0"/>
                        </a:spcAft>
                      </a:pPr>
                      <a:r>
                        <a:rPr lang="mn-MN" sz="1600" b="0" u="none" dirty="0" smtClean="0">
                          <a:latin typeface="Arial" pitchFamily="34" charset="0"/>
                          <a:cs typeface="Arial" pitchFamily="34" charset="0"/>
                        </a:rPr>
                        <a:t>  </a:t>
                      </a:r>
                      <a:r>
                        <a:rPr lang="en-US" sz="1600" b="0" u="none" dirty="0" smtClean="0">
                          <a:latin typeface="Arial" pitchFamily="34" charset="0"/>
                          <a:cs typeface="Arial" pitchFamily="34" charset="0"/>
                        </a:rPr>
                        <a:t>98</a:t>
                      </a:r>
                      <a:r>
                        <a:rPr lang="en-US" sz="1600" b="0" u="none" dirty="0">
                          <a:latin typeface="Arial" pitchFamily="34" charset="0"/>
                          <a:cs typeface="Arial" pitchFamily="34" charset="0"/>
                        </a:rPr>
                        <a:t> · 2001 · X · 2004 · 2008 · Office 2010 (upcoming)</a:t>
                      </a:r>
                      <a:endParaRPr lang="en-US" sz="1600" b="0" u="none" dirty="0">
                        <a:latin typeface="Arial" pitchFamily="34" charset="0"/>
                        <a:ea typeface="Times New Roman"/>
                        <a:cs typeface="Arial" pitchFamily="34" charset="0"/>
                      </a:endParaRPr>
                    </a:p>
                  </a:txBody>
                  <a:tcPr marL="0" marR="0" marT="0" marB="0" anchor="ctr">
                    <a:lnL w="12700" cap="flat" cmpd="sng" algn="ctr">
                      <a:solidFill>
                        <a:schemeClr val="accent2">
                          <a:lumMod val="50000"/>
                        </a:schemeClr>
                      </a:solidFill>
                      <a:prstDash val="solid"/>
                      <a:round/>
                      <a:headEnd type="none" w="med" len="med"/>
                      <a:tailEnd type="none" w="med" len="med"/>
                    </a:lnL>
                    <a:lnR w="12700" cap="flat" cmpd="sng" algn="ctr">
                      <a:solidFill>
                        <a:schemeClr val="accent2">
                          <a:lumMod val="50000"/>
                        </a:schemeClr>
                      </a:solidFill>
                      <a:prstDash val="solid"/>
                      <a:round/>
                      <a:headEnd type="none" w="med" len="med"/>
                      <a:tailEnd type="none" w="med" len="med"/>
                    </a:lnR>
                    <a:lnT w="12700" cap="flat" cmpd="sng" algn="ctr">
                      <a:solidFill>
                        <a:schemeClr val="accent2">
                          <a:lumMod val="50000"/>
                        </a:schemeClr>
                      </a:solidFill>
                      <a:prstDash val="solid"/>
                      <a:round/>
                      <a:headEnd type="none" w="med" len="med"/>
                      <a:tailEnd type="none" w="med" len="med"/>
                    </a:lnT>
                    <a:lnB w="12700" cap="flat" cmpd="sng" algn="ctr">
                      <a:solidFill>
                        <a:schemeClr val="accent2">
                          <a:lumMod val="50000"/>
                        </a:schemeClr>
                      </a:solidFill>
                      <a:prstDash val="solid"/>
                      <a:round/>
                      <a:headEnd type="none" w="med" len="med"/>
                      <a:tailEnd type="none" w="med" len="med"/>
                    </a:lnB>
                    <a:solidFill>
                      <a:srgbClr val="EFEFFF"/>
                    </a:solidFill>
                  </a:tcPr>
                </a:tc>
              </a:tr>
              <a:tr h="1266229">
                <a:tc rowSpan="7">
                  <a:txBody>
                    <a:bodyPr/>
                    <a:lstStyle/>
                    <a:p>
                      <a:pPr marL="0" marR="0" algn="r">
                        <a:lnSpc>
                          <a:spcPct val="100000"/>
                        </a:lnSpc>
                        <a:spcBef>
                          <a:spcPts val="0"/>
                        </a:spcBef>
                        <a:spcAft>
                          <a:spcPts val="0"/>
                        </a:spcAft>
                      </a:pPr>
                      <a:r>
                        <a:rPr lang="en-US" sz="1600" b="0" u="none" dirty="0" smtClean="0">
                          <a:solidFill>
                            <a:sysClr val="windowText" lastClr="000000"/>
                          </a:solidFill>
                          <a:latin typeface="Arial" pitchFamily="34" charset="0"/>
                          <a:cs typeface="Arial" pitchFamily="34" charset="0"/>
                        </a:rPr>
                        <a:t>Applications</a:t>
                      </a:r>
                      <a:endParaRPr lang="en-US" sz="1600" b="0" u="none" dirty="0">
                        <a:solidFill>
                          <a:sysClr val="windowText" lastClr="000000"/>
                        </a:solidFill>
                        <a:latin typeface="Arial" pitchFamily="34" charset="0"/>
                        <a:ea typeface="Times New Roman"/>
                        <a:cs typeface="Arial" pitchFamily="34" charset="0"/>
                      </a:endParaRPr>
                    </a:p>
                  </a:txBody>
                  <a:tcPr marL="73670" marR="73670" marT="4604" marB="4604" anchor="ctr">
                    <a:lnL w="12700" cap="flat" cmpd="sng" algn="ctr">
                      <a:solidFill>
                        <a:schemeClr val="accent2">
                          <a:lumMod val="50000"/>
                        </a:schemeClr>
                      </a:solidFill>
                      <a:prstDash val="solid"/>
                      <a:round/>
                      <a:headEnd type="none" w="med" len="med"/>
                      <a:tailEnd type="none" w="med" len="med"/>
                    </a:lnL>
                    <a:lnR w="12700" cap="flat" cmpd="sng" algn="ctr">
                      <a:solidFill>
                        <a:schemeClr val="accent2">
                          <a:lumMod val="50000"/>
                        </a:schemeClr>
                      </a:solidFill>
                      <a:prstDash val="solid"/>
                      <a:round/>
                      <a:headEnd type="none" w="med" len="med"/>
                      <a:tailEnd type="none" w="med" len="med"/>
                    </a:lnR>
                    <a:lnT w="12700" cap="flat" cmpd="sng" algn="ctr">
                      <a:solidFill>
                        <a:schemeClr val="accent2">
                          <a:lumMod val="50000"/>
                        </a:schemeClr>
                      </a:solidFill>
                      <a:prstDash val="solid"/>
                      <a:round/>
                      <a:headEnd type="none" w="med" len="med"/>
                      <a:tailEnd type="none" w="med" len="med"/>
                    </a:lnT>
                    <a:lnB w="12700" cap="flat" cmpd="sng" algn="ctr">
                      <a:solidFill>
                        <a:schemeClr val="accent2">
                          <a:lumMod val="50000"/>
                        </a:schemeClr>
                      </a:solidFill>
                      <a:prstDash val="solid"/>
                      <a:round/>
                      <a:headEnd type="none" w="med" len="med"/>
                      <a:tailEnd type="none" w="med" len="med"/>
                    </a:lnB>
                    <a:solidFill>
                      <a:srgbClr val="CCCCFF"/>
                    </a:solidFill>
                  </a:tcPr>
                </a:tc>
                <a:tc>
                  <a:txBody>
                    <a:bodyPr/>
                    <a:lstStyle/>
                    <a:p>
                      <a:pPr marL="0" marR="0" algn="r">
                        <a:lnSpc>
                          <a:spcPct val="100000"/>
                        </a:lnSpc>
                        <a:spcBef>
                          <a:spcPts val="0"/>
                        </a:spcBef>
                        <a:spcAft>
                          <a:spcPts val="0"/>
                        </a:spcAft>
                      </a:pPr>
                      <a:r>
                        <a:rPr lang="en-US" sz="1600" b="0" u="none" dirty="0">
                          <a:solidFill>
                            <a:sysClr val="windowText" lastClr="000000"/>
                          </a:solidFill>
                          <a:latin typeface="Arial" pitchFamily="34" charset="0"/>
                          <a:cs typeface="Arial" pitchFamily="34" charset="0"/>
                        </a:rPr>
                        <a:t>Desktop</a:t>
                      </a:r>
                      <a:endParaRPr lang="en-US" sz="1600" b="0" u="none" dirty="0">
                        <a:solidFill>
                          <a:sysClr val="windowText" lastClr="000000"/>
                        </a:solidFill>
                        <a:latin typeface="Arial" pitchFamily="34" charset="0"/>
                        <a:ea typeface="Times New Roman"/>
                        <a:cs typeface="Arial" pitchFamily="34" charset="0"/>
                      </a:endParaRPr>
                    </a:p>
                  </a:txBody>
                  <a:tcPr marL="73670" marR="73670" marT="4604" marB="4604" anchor="ctr">
                    <a:lnL w="12700" cap="flat" cmpd="sng" algn="ctr">
                      <a:solidFill>
                        <a:schemeClr val="accent2">
                          <a:lumMod val="50000"/>
                        </a:schemeClr>
                      </a:solidFill>
                      <a:prstDash val="solid"/>
                      <a:round/>
                      <a:headEnd type="none" w="med" len="med"/>
                      <a:tailEnd type="none" w="med" len="med"/>
                    </a:lnL>
                    <a:lnR w="12700" cap="flat" cmpd="sng" algn="ctr">
                      <a:solidFill>
                        <a:schemeClr val="accent2">
                          <a:lumMod val="50000"/>
                        </a:schemeClr>
                      </a:solidFill>
                      <a:prstDash val="solid"/>
                      <a:round/>
                      <a:headEnd type="none" w="med" len="med"/>
                      <a:tailEnd type="none" w="med" len="med"/>
                    </a:lnR>
                    <a:lnT w="12700" cap="flat" cmpd="sng" algn="ctr">
                      <a:solidFill>
                        <a:schemeClr val="accent2">
                          <a:lumMod val="50000"/>
                        </a:schemeClr>
                      </a:solidFill>
                      <a:prstDash val="solid"/>
                      <a:round/>
                      <a:headEnd type="none" w="med" len="med"/>
                      <a:tailEnd type="none" w="med" len="med"/>
                    </a:lnT>
                    <a:lnB w="12700" cap="flat" cmpd="sng" algn="ctr">
                      <a:solidFill>
                        <a:schemeClr val="accent2">
                          <a:lumMod val="50000"/>
                        </a:schemeClr>
                      </a:solidFill>
                      <a:prstDash val="solid"/>
                      <a:round/>
                      <a:headEnd type="none" w="med" len="med"/>
                      <a:tailEnd type="none" w="med" len="med"/>
                    </a:lnB>
                    <a:solidFill>
                      <a:srgbClr val="CCCCFF"/>
                    </a:solidFill>
                  </a:tcPr>
                </a:tc>
                <a:tc>
                  <a:txBody>
                    <a:bodyPr/>
                    <a:lstStyle/>
                    <a:p>
                      <a:pPr marL="0" marR="0">
                        <a:lnSpc>
                          <a:spcPct val="100000"/>
                        </a:lnSpc>
                        <a:spcBef>
                          <a:spcPts val="0"/>
                        </a:spcBef>
                        <a:spcAft>
                          <a:spcPts val="0"/>
                        </a:spcAft>
                      </a:pPr>
                      <a:r>
                        <a:rPr lang="mn-MN" sz="1600" b="0" u="none" dirty="0" smtClean="0">
                          <a:latin typeface="Arial" pitchFamily="34" charset="0"/>
                          <a:cs typeface="Arial" pitchFamily="34" charset="0"/>
                        </a:rPr>
                        <a:t>  </a:t>
                      </a:r>
                      <a:r>
                        <a:rPr lang="en-US" sz="1600" b="0" u="none" dirty="0" smtClean="0">
                          <a:latin typeface="Arial" pitchFamily="34" charset="0"/>
                          <a:cs typeface="Arial" pitchFamily="34" charset="0"/>
                        </a:rPr>
                        <a:t>Access</a:t>
                      </a:r>
                      <a:r>
                        <a:rPr lang="en-US" sz="1600" b="1" u="none" dirty="0">
                          <a:latin typeface="Arial" pitchFamily="34" charset="0"/>
                          <a:cs typeface="Arial" pitchFamily="34" charset="0"/>
                        </a:rPr>
                        <a:t> ·</a:t>
                      </a:r>
                      <a:r>
                        <a:rPr lang="en-US" sz="1600" b="0" u="none" dirty="0">
                          <a:latin typeface="Arial" pitchFamily="34" charset="0"/>
                          <a:cs typeface="Arial" pitchFamily="34" charset="0"/>
                        </a:rPr>
                        <a:t> Communicator · Entourage · Excel · Excel Viewer · </a:t>
                      </a:r>
                      <a:r>
                        <a:rPr lang="mn-MN" sz="1600" b="0" u="none" dirty="0" smtClean="0">
                          <a:latin typeface="Arial" pitchFamily="34" charset="0"/>
                          <a:cs typeface="Arial" pitchFamily="34" charset="0"/>
                        </a:rPr>
                        <a:t>    </a:t>
                      </a:r>
                    </a:p>
                    <a:p>
                      <a:pPr marL="0" marR="0">
                        <a:lnSpc>
                          <a:spcPct val="100000"/>
                        </a:lnSpc>
                        <a:spcBef>
                          <a:spcPts val="0"/>
                        </a:spcBef>
                        <a:spcAft>
                          <a:spcPts val="0"/>
                        </a:spcAft>
                      </a:pPr>
                      <a:r>
                        <a:rPr lang="mn-MN" sz="1600" b="0" u="none" baseline="0" dirty="0" smtClean="0">
                          <a:latin typeface="Arial" pitchFamily="34" charset="0"/>
                          <a:cs typeface="Arial" pitchFamily="34" charset="0"/>
                        </a:rPr>
                        <a:t> </a:t>
                      </a:r>
                      <a:r>
                        <a:rPr lang="en-US" sz="1600" b="0" u="none" dirty="0" smtClean="0">
                          <a:latin typeface="Arial" pitchFamily="34" charset="0"/>
                          <a:cs typeface="Arial" pitchFamily="34" charset="0"/>
                        </a:rPr>
                        <a:t>Groove</a:t>
                      </a:r>
                      <a:r>
                        <a:rPr lang="en-US" sz="1600" b="0" u="none" dirty="0">
                          <a:latin typeface="Arial" pitchFamily="34" charset="0"/>
                          <a:cs typeface="Arial" pitchFamily="34" charset="0"/>
                        </a:rPr>
                        <a:t> · InfoPath · </a:t>
                      </a:r>
                      <a:r>
                        <a:rPr lang="en-US" sz="1600" b="0" u="none" dirty="0" err="1">
                          <a:latin typeface="Arial" pitchFamily="34" charset="0"/>
                          <a:cs typeface="Arial" pitchFamily="34" charset="0"/>
                        </a:rPr>
                        <a:t>InterConnect</a:t>
                      </a:r>
                      <a:r>
                        <a:rPr lang="en-US" sz="1600" b="0" u="none" dirty="0">
                          <a:latin typeface="Arial" pitchFamily="34" charset="0"/>
                          <a:cs typeface="Arial" pitchFamily="34" charset="0"/>
                        </a:rPr>
                        <a:t> · OneNote · Outlook (Outlook </a:t>
                      </a:r>
                      <a:r>
                        <a:rPr lang="mn-MN" sz="1600" b="0" u="none" dirty="0" smtClean="0">
                          <a:latin typeface="Arial" pitchFamily="34" charset="0"/>
                          <a:cs typeface="Arial" pitchFamily="34" charset="0"/>
                        </a:rPr>
                        <a:t> </a:t>
                      </a:r>
                    </a:p>
                    <a:p>
                      <a:pPr marL="0" marR="0">
                        <a:lnSpc>
                          <a:spcPct val="100000"/>
                        </a:lnSpc>
                        <a:spcBef>
                          <a:spcPts val="0"/>
                        </a:spcBef>
                        <a:spcAft>
                          <a:spcPts val="0"/>
                        </a:spcAft>
                      </a:pPr>
                      <a:r>
                        <a:rPr lang="mn-MN" sz="1600" b="0" u="none" baseline="0" dirty="0" smtClean="0">
                          <a:latin typeface="Arial" pitchFamily="34" charset="0"/>
                          <a:cs typeface="Arial" pitchFamily="34" charset="0"/>
                        </a:rPr>
                        <a:t> </a:t>
                      </a:r>
                      <a:r>
                        <a:rPr lang="en-US" sz="1600" b="0" u="none" dirty="0" smtClean="0">
                          <a:latin typeface="Arial" pitchFamily="34" charset="0"/>
                          <a:cs typeface="Arial" pitchFamily="34" charset="0"/>
                        </a:rPr>
                        <a:t>Connector</a:t>
                      </a:r>
                      <a:r>
                        <a:rPr lang="en-US" sz="1600" b="0" u="none" dirty="0">
                          <a:latin typeface="Arial" pitchFamily="34" charset="0"/>
                          <a:cs typeface="Arial" pitchFamily="34" charset="0"/>
                        </a:rPr>
                        <a:t> · Add-ins) · PowerPoint · PowerPoint Viewer · Project · </a:t>
                      </a:r>
                      <a:r>
                        <a:rPr lang="mn-MN" sz="1600" b="0" u="none" dirty="0" smtClean="0">
                          <a:latin typeface="Arial" pitchFamily="34" charset="0"/>
                          <a:cs typeface="Arial" pitchFamily="34" charset="0"/>
                        </a:rPr>
                        <a:t> </a:t>
                      </a:r>
                    </a:p>
                    <a:p>
                      <a:pPr marL="0" marR="0">
                        <a:lnSpc>
                          <a:spcPct val="100000"/>
                        </a:lnSpc>
                        <a:spcBef>
                          <a:spcPts val="0"/>
                        </a:spcBef>
                        <a:spcAft>
                          <a:spcPts val="0"/>
                        </a:spcAft>
                      </a:pPr>
                      <a:r>
                        <a:rPr lang="mn-MN" sz="1600" b="0" u="none" baseline="0" dirty="0" smtClean="0">
                          <a:latin typeface="Arial" pitchFamily="34" charset="0"/>
                          <a:cs typeface="Arial" pitchFamily="34" charset="0"/>
                        </a:rPr>
                        <a:t> </a:t>
                      </a:r>
                      <a:r>
                        <a:rPr lang="en-US" sz="1600" b="0" u="none" dirty="0" smtClean="0">
                          <a:latin typeface="Arial" pitchFamily="34" charset="0"/>
                          <a:cs typeface="Arial" pitchFamily="34" charset="0"/>
                        </a:rPr>
                        <a:t>Publisher</a:t>
                      </a:r>
                      <a:r>
                        <a:rPr lang="en-US" sz="1600" b="0" u="none" dirty="0">
                          <a:latin typeface="Arial" pitchFamily="34" charset="0"/>
                          <a:cs typeface="Arial" pitchFamily="34" charset="0"/>
                        </a:rPr>
                        <a:t> · SharePoint Designer · Snapshot Viewer for Access · </a:t>
                      </a:r>
                      <a:r>
                        <a:rPr lang="mn-MN" sz="1600" b="0" u="none" dirty="0" smtClean="0">
                          <a:latin typeface="Arial" pitchFamily="34" charset="0"/>
                          <a:cs typeface="Arial" pitchFamily="34" charset="0"/>
                        </a:rPr>
                        <a:t> </a:t>
                      </a:r>
                    </a:p>
                    <a:p>
                      <a:pPr marL="0" marR="0">
                        <a:lnSpc>
                          <a:spcPct val="100000"/>
                        </a:lnSpc>
                        <a:spcBef>
                          <a:spcPts val="0"/>
                        </a:spcBef>
                        <a:spcAft>
                          <a:spcPts val="0"/>
                        </a:spcAft>
                      </a:pPr>
                      <a:r>
                        <a:rPr lang="mn-MN" sz="1600" b="0" u="none" baseline="0" dirty="0" smtClean="0">
                          <a:latin typeface="Arial" pitchFamily="34" charset="0"/>
                          <a:cs typeface="Arial" pitchFamily="34" charset="0"/>
                        </a:rPr>
                        <a:t> </a:t>
                      </a:r>
                      <a:r>
                        <a:rPr lang="en-US" sz="1600" b="0" u="none" dirty="0" smtClean="0">
                          <a:latin typeface="Arial" pitchFamily="34" charset="0"/>
                          <a:cs typeface="Arial" pitchFamily="34" charset="0"/>
                        </a:rPr>
                        <a:t>Visio</a:t>
                      </a:r>
                      <a:r>
                        <a:rPr lang="en-US" sz="1600" b="0" u="none" dirty="0">
                          <a:latin typeface="Arial" pitchFamily="34" charset="0"/>
                          <a:cs typeface="Arial" pitchFamily="34" charset="0"/>
                        </a:rPr>
                        <a:t> · Word · Word Viewer</a:t>
                      </a:r>
                      <a:endParaRPr lang="en-US" sz="1600" b="0" u="none" dirty="0">
                        <a:latin typeface="Arial" pitchFamily="34" charset="0"/>
                        <a:ea typeface="Times New Roman"/>
                        <a:cs typeface="Arial" pitchFamily="34" charset="0"/>
                      </a:endParaRPr>
                    </a:p>
                  </a:txBody>
                  <a:tcPr marL="0" marR="0" marT="0" marB="0" anchor="ctr">
                    <a:lnL w="12700" cap="flat" cmpd="sng" algn="ctr">
                      <a:solidFill>
                        <a:schemeClr val="accent2">
                          <a:lumMod val="50000"/>
                        </a:schemeClr>
                      </a:solidFill>
                      <a:prstDash val="solid"/>
                      <a:round/>
                      <a:headEnd type="none" w="med" len="med"/>
                      <a:tailEnd type="none" w="med" len="med"/>
                    </a:lnL>
                    <a:lnR w="12700" cap="flat" cmpd="sng" algn="ctr">
                      <a:solidFill>
                        <a:schemeClr val="accent2">
                          <a:lumMod val="50000"/>
                        </a:schemeClr>
                      </a:solidFill>
                      <a:prstDash val="solid"/>
                      <a:round/>
                      <a:headEnd type="none" w="med" len="med"/>
                      <a:tailEnd type="none" w="med" len="med"/>
                    </a:lnR>
                    <a:lnT w="12700" cap="flat" cmpd="sng" algn="ctr">
                      <a:solidFill>
                        <a:schemeClr val="accent2">
                          <a:lumMod val="50000"/>
                        </a:schemeClr>
                      </a:solidFill>
                      <a:prstDash val="solid"/>
                      <a:round/>
                      <a:headEnd type="none" w="med" len="med"/>
                      <a:tailEnd type="none" w="med" len="med"/>
                    </a:lnT>
                    <a:lnB w="12700" cap="flat" cmpd="sng" algn="ctr">
                      <a:solidFill>
                        <a:schemeClr val="accent2">
                          <a:lumMod val="50000"/>
                        </a:schemeClr>
                      </a:solidFill>
                      <a:prstDash val="solid"/>
                      <a:round/>
                      <a:headEnd type="none" w="med" len="med"/>
                      <a:tailEnd type="none" w="med" len="med"/>
                    </a:lnB>
                    <a:solidFill>
                      <a:srgbClr val="EFEFFF"/>
                    </a:solidFill>
                  </a:tcPr>
                </a:tc>
              </a:tr>
              <a:tr h="853204">
                <a:tc vMerge="1">
                  <a:txBody>
                    <a:bodyPr/>
                    <a:lstStyle/>
                    <a:p>
                      <a:pPr marL="0" marR="0" algn="r">
                        <a:lnSpc>
                          <a:spcPct val="115000"/>
                        </a:lnSpc>
                        <a:spcBef>
                          <a:spcPts val="0"/>
                        </a:spcBef>
                        <a:spcAft>
                          <a:spcPts val="1000"/>
                        </a:spcAft>
                      </a:pPr>
                      <a:endParaRPr lang="en-US" sz="1600" dirty="0">
                        <a:latin typeface="Calibri"/>
                        <a:ea typeface="Times New Roman"/>
                        <a:cs typeface="Times New Roman"/>
                      </a:endParaRPr>
                    </a:p>
                  </a:txBody>
                  <a:tcPr marL="73670" marR="73670" marT="4604" marB="4604" anchor="ctr"/>
                </a:tc>
                <a:tc>
                  <a:txBody>
                    <a:bodyPr/>
                    <a:lstStyle/>
                    <a:p>
                      <a:pPr marL="0" marR="0" algn="r">
                        <a:lnSpc>
                          <a:spcPct val="100000"/>
                        </a:lnSpc>
                        <a:spcBef>
                          <a:spcPts val="0"/>
                        </a:spcBef>
                        <a:spcAft>
                          <a:spcPts val="0"/>
                        </a:spcAft>
                      </a:pPr>
                      <a:r>
                        <a:rPr lang="en-US" sz="1600" b="0" u="none" dirty="0">
                          <a:solidFill>
                            <a:sysClr val="windowText" lastClr="000000"/>
                          </a:solidFill>
                          <a:latin typeface="Arial" pitchFamily="34" charset="0"/>
                          <a:cs typeface="Arial" pitchFamily="34" charset="0"/>
                        </a:rPr>
                        <a:t>Server</a:t>
                      </a:r>
                      <a:endParaRPr lang="en-US" sz="1600" b="0" u="none" dirty="0">
                        <a:solidFill>
                          <a:sysClr val="windowText" lastClr="000000"/>
                        </a:solidFill>
                        <a:latin typeface="Arial" pitchFamily="34" charset="0"/>
                        <a:ea typeface="Times New Roman"/>
                        <a:cs typeface="Arial" pitchFamily="34" charset="0"/>
                      </a:endParaRPr>
                    </a:p>
                  </a:txBody>
                  <a:tcPr marL="73670" marR="73670" marT="4604" marB="4604" anchor="ctr">
                    <a:lnL w="12700" cap="flat" cmpd="sng" algn="ctr">
                      <a:solidFill>
                        <a:schemeClr val="accent2">
                          <a:lumMod val="50000"/>
                        </a:schemeClr>
                      </a:solidFill>
                      <a:prstDash val="solid"/>
                      <a:round/>
                      <a:headEnd type="none" w="med" len="med"/>
                      <a:tailEnd type="none" w="med" len="med"/>
                    </a:lnL>
                    <a:lnR w="12700" cap="flat" cmpd="sng" algn="ctr">
                      <a:solidFill>
                        <a:schemeClr val="accent2">
                          <a:lumMod val="50000"/>
                        </a:schemeClr>
                      </a:solidFill>
                      <a:prstDash val="solid"/>
                      <a:round/>
                      <a:headEnd type="none" w="med" len="med"/>
                      <a:tailEnd type="none" w="med" len="med"/>
                    </a:lnR>
                    <a:lnT w="12700" cap="flat" cmpd="sng" algn="ctr">
                      <a:solidFill>
                        <a:schemeClr val="accent2">
                          <a:lumMod val="50000"/>
                        </a:schemeClr>
                      </a:solidFill>
                      <a:prstDash val="solid"/>
                      <a:round/>
                      <a:headEnd type="none" w="med" len="med"/>
                      <a:tailEnd type="none" w="med" len="med"/>
                    </a:lnT>
                    <a:lnB w="12700" cap="flat" cmpd="sng" algn="ctr">
                      <a:solidFill>
                        <a:schemeClr val="accent2">
                          <a:lumMod val="50000"/>
                        </a:schemeClr>
                      </a:solidFill>
                      <a:prstDash val="solid"/>
                      <a:round/>
                      <a:headEnd type="none" w="med" len="med"/>
                      <a:tailEnd type="none" w="med" len="med"/>
                    </a:lnB>
                    <a:solidFill>
                      <a:srgbClr val="CCCCFF"/>
                    </a:solidFill>
                  </a:tcPr>
                </a:tc>
                <a:tc>
                  <a:txBody>
                    <a:bodyPr/>
                    <a:lstStyle/>
                    <a:p>
                      <a:pPr marL="0" marR="0">
                        <a:lnSpc>
                          <a:spcPct val="100000"/>
                        </a:lnSpc>
                        <a:spcBef>
                          <a:spcPts val="0"/>
                        </a:spcBef>
                        <a:spcAft>
                          <a:spcPts val="0"/>
                        </a:spcAft>
                      </a:pPr>
                      <a:r>
                        <a:rPr lang="mn-MN" sz="1600" b="0" u="none" dirty="0" smtClean="0">
                          <a:latin typeface="Arial" pitchFamily="34" charset="0"/>
                          <a:cs typeface="Arial" pitchFamily="34" charset="0"/>
                        </a:rPr>
                        <a:t> </a:t>
                      </a:r>
                      <a:r>
                        <a:rPr lang="en-US" sz="1600" b="0" u="none" dirty="0" smtClean="0">
                          <a:latin typeface="Arial" pitchFamily="34" charset="0"/>
                          <a:cs typeface="Arial" pitchFamily="34" charset="0"/>
                        </a:rPr>
                        <a:t>Communications </a:t>
                      </a:r>
                      <a:r>
                        <a:rPr lang="en-US" sz="1600" b="0" u="none" dirty="0">
                          <a:latin typeface="Arial" pitchFamily="34" charset="0"/>
                          <a:cs typeface="Arial" pitchFamily="34" charset="0"/>
                        </a:rPr>
                        <a:t>Server · Forms Server · Groove Server · </a:t>
                      </a:r>
                      <a:r>
                        <a:rPr lang="mn-MN" sz="1600" b="0" u="none" dirty="0" smtClean="0">
                          <a:latin typeface="Arial" pitchFamily="34" charset="0"/>
                          <a:cs typeface="Arial" pitchFamily="34" charset="0"/>
                        </a:rPr>
                        <a:t>  </a:t>
                      </a:r>
                    </a:p>
                    <a:p>
                      <a:pPr marL="0" marR="0">
                        <a:lnSpc>
                          <a:spcPct val="100000"/>
                        </a:lnSpc>
                        <a:spcBef>
                          <a:spcPts val="0"/>
                        </a:spcBef>
                        <a:spcAft>
                          <a:spcPts val="0"/>
                        </a:spcAft>
                      </a:pPr>
                      <a:r>
                        <a:rPr lang="mn-MN" sz="1600" b="0" u="none" baseline="0" dirty="0" smtClean="0">
                          <a:latin typeface="Arial" pitchFamily="34" charset="0"/>
                          <a:cs typeface="Arial" pitchFamily="34" charset="0"/>
                        </a:rPr>
                        <a:t> </a:t>
                      </a:r>
                      <a:r>
                        <a:rPr lang="en-US" sz="1600" b="0" u="none" dirty="0" err="1" smtClean="0">
                          <a:latin typeface="Arial" pitchFamily="34" charset="0"/>
                          <a:cs typeface="Arial" pitchFamily="34" charset="0"/>
                        </a:rPr>
                        <a:t>PerformancePoint</a:t>
                      </a:r>
                      <a:r>
                        <a:rPr lang="en-US" sz="1600" b="0" u="none" dirty="0" smtClean="0">
                          <a:latin typeface="Arial" pitchFamily="34" charset="0"/>
                          <a:cs typeface="Arial" pitchFamily="34" charset="0"/>
                        </a:rPr>
                        <a:t> </a:t>
                      </a:r>
                      <a:r>
                        <a:rPr lang="en-US" sz="1600" b="0" u="none" dirty="0">
                          <a:latin typeface="Arial" pitchFamily="34" charset="0"/>
                          <a:cs typeface="Arial" pitchFamily="34" charset="0"/>
                        </a:rPr>
                        <a:t>Server · Project Server (Project Portfolio Server) · </a:t>
                      </a:r>
                      <a:r>
                        <a:rPr lang="mn-MN" sz="1600" b="0" u="none" dirty="0" smtClean="0">
                          <a:latin typeface="Arial" pitchFamily="34" charset="0"/>
                          <a:cs typeface="Arial" pitchFamily="34" charset="0"/>
                        </a:rPr>
                        <a:t> </a:t>
                      </a:r>
                    </a:p>
                    <a:p>
                      <a:pPr marL="0" marR="0">
                        <a:lnSpc>
                          <a:spcPct val="100000"/>
                        </a:lnSpc>
                        <a:spcBef>
                          <a:spcPts val="0"/>
                        </a:spcBef>
                        <a:spcAft>
                          <a:spcPts val="0"/>
                        </a:spcAft>
                      </a:pPr>
                      <a:r>
                        <a:rPr lang="mn-MN" sz="1600" b="0" u="none" baseline="0" dirty="0" smtClean="0">
                          <a:latin typeface="Arial" pitchFamily="34" charset="0"/>
                          <a:cs typeface="Arial" pitchFamily="34" charset="0"/>
                        </a:rPr>
                        <a:t> </a:t>
                      </a:r>
                      <a:r>
                        <a:rPr lang="en-US" sz="1600" b="0" u="none" dirty="0" smtClean="0">
                          <a:latin typeface="Arial" pitchFamily="34" charset="0"/>
                          <a:cs typeface="Arial" pitchFamily="34" charset="0"/>
                        </a:rPr>
                        <a:t>Office </a:t>
                      </a:r>
                      <a:r>
                        <a:rPr lang="en-US" sz="1600" b="0" u="none" dirty="0">
                          <a:latin typeface="Arial" pitchFamily="34" charset="0"/>
                          <a:cs typeface="Arial" pitchFamily="34" charset="0"/>
                        </a:rPr>
                        <a:t>SharePoint Server (Excel Services · InfoPath Forms Services)</a:t>
                      </a:r>
                      <a:endParaRPr lang="en-US" sz="1600" b="0" u="none" dirty="0">
                        <a:latin typeface="Arial" pitchFamily="34" charset="0"/>
                        <a:ea typeface="Times New Roman"/>
                        <a:cs typeface="Arial" pitchFamily="34" charset="0"/>
                      </a:endParaRPr>
                    </a:p>
                  </a:txBody>
                  <a:tcPr marL="0" marR="0" marT="0" marB="0" anchor="ctr">
                    <a:lnL w="12700" cap="flat" cmpd="sng" algn="ctr">
                      <a:solidFill>
                        <a:schemeClr val="accent2">
                          <a:lumMod val="50000"/>
                        </a:schemeClr>
                      </a:solidFill>
                      <a:prstDash val="solid"/>
                      <a:round/>
                      <a:headEnd type="none" w="med" len="med"/>
                      <a:tailEnd type="none" w="med" len="med"/>
                    </a:lnL>
                    <a:lnR w="12700" cap="flat" cmpd="sng" algn="ctr">
                      <a:solidFill>
                        <a:schemeClr val="accent2">
                          <a:lumMod val="50000"/>
                        </a:schemeClr>
                      </a:solidFill>
                      <a:prstDash val="solid"/>
                      <a:round/>
                      <a:headEnd type="none" w="med" len="med"/>
                      <a:tailEnd type="none" w="med" len="med"/>
                    </a:lnR>
                    <a:lnT w="12700" cap="flat" cmpd="sng" algn="ctr">
                      <a:solidFill>
                        <a:schemeClr val="accent2">
                          <a:lumMod val="50000"/>
                        </a:schemeClr>
                      </a:solidFill>
                      <a:prstDash val="solid"/>
                      <a:round/>
                      <a:headEnd type="none" w="med" len="med"/>
                      <a:tailEnd type="none" w="med" len="med"/>
                    </a:lnT>
                    <a:lnB w="12700" cap="flat" cmpd="sng" algn="ctr">
                      <a:solidFill>
                        <a:schemeClr val="accent2">
                          <a:lumMod val="50000"/>
                        </a:schemeClr>
                      </a:solidFill>
                      <a:prstDash val="solid"/>
                      <a:round/>
                      <a:headEnd type="none" w="med" len="med"/>
                      <a:tailEnd type="none" w="med" len="med"/>
                    </a:lnB>
                    <a:solidFill>
                      <a:srgbClr val="EFEFFF"/>
                    </a:solidFill>
                  </a:tcPr>
                </a:tc>
              </a:tr>
              <a:tr h="483589">
                <a:tc vMerge="1">
                  <a:txBody>
                    <a:bodyPr/>
                    <a:lstStyle/>
                    <a:p>
                      <a:pPr marL="0" marR="0" algn="r">
                        <a:lnSpc>
                          <a:spcPct val="115000"/>
                        </a:lnSpc>
                        <a:spcBef>
                          <a:spcPts val="0"/>
                        </a:spcBef>
                        <a:spcAft>
                          <a:spcPts val="1000"/>
                        </a:spcAft>
                      </a:pPr>
                      <a:endParaRPr lang="en-US" sz="1600" dirty="0">
                        <a:latin typeface="Calibri"/>
                        <a:ea typeface="Times New Roman"/>
                        <a:cs typeface="Times New Roman"/>
                      </a:endParaRPr>
                    </a:p>
                  </a:txBody>
                  <a:tcPr marL="73670" marR="73670" marT="4604" marB="4604" anchor="ctr"/>
                </a:tc>
                <a:tc>
                  <a:txBody>
                    <a:bodyPr/>
                    <a:lstStyle/>
                    <a:p>
                      <a:pPr marL="0" marR="0" algn="r">
                        <a:lnSpc>
                          <a:spcPct val="100000"/>
                        </a:lnSpc>
                        <a:spcBef>
                          <a:spcPts val="0"/>
                        </a:spcBef>
                        <a:spcAft>
                          <a:spcPts val="0"/>
                        </a:spcAft>
                      </a:pPr>
                      <a:r>
                        <a:rPr lang="en-US" sz="1600" b="0" u="none" dirty="0">
                          <a:solidFill>
                            <a:sysClr val="windowText" lastClr="000000"/>
                          </a:solidFill>
                          <a:latin typeface="Arial" pitchFamily="34" charset="0"/>
                          <a:cs typeface="Arial" pitchFamily="34" charset="0"/>
                        </a:rPr>
                        <a:t>Online</a:t>
                      </a:r>
                      <a:endParaRPr lang="en-US" sz="1600" b="0" u="none" dirty="0">
                        <a:solidFill>
                          <a:sysClr val="windowText" lastClr="000000"/>
                        </a:solidFill>
                        <a:latin typeface="Arial" pitchFamily="34" charset="0"/>
                        <a:ea typeface="Times New Roman"/>
                        <a:cs typeface="Arial" pitchFamily="34" charset="0"/>
                      </a:endParaRPr>
                    </a:p>
                  </a:txBody>
                  <a:tcPr marL="73670" marR="73670" marT="4604" marB="4604" anchor="ctr">
                    <a:lnL w="12700" cap="flat" cmpd="sng" algn="ctr">
                      <a:solidFill>
                        <a:schemeClr val="accent2">
                          <a:lumMod val="50000"/>
                        </a:schemeClr>
                      </a:solidFill>
                      <a:prstDash val="solid"/>
                      <a:round/>
                      <a:headEnd type="none" w="med" len="med"/>
                      <a:tailEnd type="none" w="med" len="med"/>
                    </a:lnL>
                    <a:lnR w="12700" cap="flat" cmpd="sng" algn="ctr">
                      <a:solidFill>
                        <a:schemeClr val="accent2">
                          <a:lumMod val="50000"/>
                        </a:schemeClr>
                      </a:solidFill>
                      <a:prstDash val="solid"/>
                      <a:round/>
                      <a:headEnd type="none" w="med" len="med"/>
                      <a:tailEnd type="none" w="med" len="med"/>
                    </a:lnR>
                    <a:lnT w="12700" cap="flat" cmpd="sng" algn="ctr">
                      <a:solidFill>
                        <a:schemeClr val="accent2">
                          <a:lumMod val="50000"/>
                        </a:schemeClr>
                      </a:solidFill>
                      <a:prstDash val="solid"/>
                      <a:round/>
                      <a:headEnd type="none" w="med" len="med"/>
                      <a:tailEnd type="none" w="med" len="med"/>
                    </a:lnT>
                    <a:lnB w="12700" cap="flat" cmpd="sng" algn="ctr">
                      <a:solidFill>
                        <a:schemeClr val="accent2">
                          <a:lumMod val="50000"/>
                        </a:schemeClr>
                      </a:solidFill>
                      <a:prstDash val="solid"/>
                      <a:round/>
                      <a:headEnd type="none" w="med" len="med"/>
                      <a:tailEnd type="none" w="med" len="med"/>
                    </a:lnB>
                    <a:solidFill>
                      <a:srgbClr val="CCCCFF"/>
                    </a:solidFill>
                  </a:tcPr>
                </a:tc>
                <a:tc>
                  <a:txBody>
                    <a:bodyPr/>
                    <a:lstStyle/>
                    <a:p>
                      <a:pPr marL="0" marR="0">
                        <a:lnSpc>
                          <a:spcPct val="100000"/>
                        </a:lnSpc>
                        <a:spcBef>
                          <a:spcPts val="0"/>
                        </a:spcBef>
                        <a:spcAft>
                          <a:spcPts val="0"/>
                        </a:spcAft>
                      </a:pPr>
                      <a:r>
                        <a:rPr lang="mn-MN" sz="1600" b="0" u="none" dirty="0" smtClean="0">
                          <a:latin typeface="Arial" pitchFamily="34" charset="0"/>
                          <a:cs typeface="Arial" pitchFamily="34" charset="0"/>
                        </a:rPr>
                        <a:t>  </a:t>
                      </a:r>
                      <a:r>
                        <a:rPr lang="en-US" sz="1600" b="0" u="none" dirty="0" smtClean="0">
                          <a:latin typeface="Arial" pitchFamily="34" charset="0"/>
                          <a:cs typeface="Arial" pitchFamily="34" charset="0"/>
                        </a:rPr>
                        <a:t>Live </a:t>
                      </a:r>
                      <a:r>
                        <a:rPr lang="en-US" sz="1600" b="0" u="none" dirty="0">
                          <a:latin typeface="Arial" pitchFamily="34" charset="0"/>
                          <a:cs typeface="Arial" pitchFamily="34" charset="0"/>
                        </a:rPr>
                        <a:t>Meeting · Office Live · Office Online · Office Web Apps · </a:t>
                      </a:r>
                      <a:endParaRPr lang="mn-MN" sz="1600" b="0" u="none" dirty="0" smtClean="0">
                        <a:latin typeface="Arial" pitchFamily="34" charset="0"/>
                        <a:cs typeface="Arial" pitchFamily="34" charset="0"/>
                      </a:endParaRPr>
                    </a:p>
                    <a:p>
                      <a:pPr marL="0" marR="0">
                        <a:lnSpc>
                          <a:spcPct val="100000"/>
                        </a:lnSpc>
                        <a:spcBef>
                          <a:spcPts val="0"/>
                        </a:spcBef>
                        <a:spcAft>
                          <a:spcPts val="0"/>
                        </a:spcAft>
                      </a:pPr>
                      <a:r>
                        <a:rPr lang="mn-MN" sz="1600" b="0" u="none" baseline="0" dirty="0" smtClean="0">
                          <a:latin typeface="Arial" pitchFamily="34" charset="0"/>
                          <a:cs typeface="Arial" pitchFamily="34" charset="0"/>
                        </a:rPr>
                        <a:t> </a:t>
                      </a:r>
                      <a:r>
                        <a:rPr lang="en-US" sz="1600" b="0" u="none" dirty="0" smtClean="0">
                          <a:latin typeface="Arial" pitchFamily="34" charset="0"/>
                          <a:cs typeface="Arial" pitchFamily="34" charset="0"/>
                        </a:rPr>
                        <a:t>Outlook </a:t>
                      </a:r>
                      <a:r>
                        <a:rPr lang="en-US" sz="1600" b="0" u="none" dirty="0">
                          <a:latin typeface="Arial" pitchFamily="34" charset="0"/>
                          <a:cs typeface="Arial" pitchFamily="34" charset="0"/>
                        </a:rPr>
                        <a:t>Web Access</a:t>
                      </a:r>
                      <a:endParaRPr lang="en-US" sz="1600" b="0" u="none" dirty="0">
                        <a:latin typeface="Arial" pitchFamily="34" charset="0"/>
                        <a:ea typeface="Times New Roman"/>
                        <a:cs typeface="Arial" pitchFamily="34" charset="0"/>
                      </a:endParaRPr>
                    </a:p>
                  </a:txBody>
                  <a:tcPr marL="0" marR="0" marT="0" marB="0" anchor="ctr">
                    <a:lnL w="12700" cap="flat" cmpd="sng" algn="ctr">
                      <a:solidFill>
                        <a:schemeClr val="accent2">
                          <a:lumMod val="50000"/>
                        </a:schemeClr>
                      </a:solidFill>
                      <a:prstDash val="solid"/>
                      <a:round/>
                      <a:headEnd type="none" w="med" len="med"/>
                      <a:tailEnd type="none" w="med" len="med"/>
                    </a:lnL>
                    <a:lnR w="12700" cap="flat" cmpd="sng" algn="ctr">
                      <a:solidFill>
                        <a:schemeClr val="accent2">
                          <a:lumMod val="50000"/>
                        </a:schemeClr>
                      </a:solidFill>
                      <a:prstDash val="solid"/>
                      <a:round/>
                      <a:headEnd type="none" w="med" len="med"/>
                      <a:tailEnd type="none" w="med" len="med"/>
                    </a:lnR>
                    <a:lnT w="12700" cap="flat" cmpd="sng" algn="ctr">
                      <a:solidFill>
                        <a:schemeClr val="accent2">
                          <a:lumMod val="50000"/>
                        </a:schemeClr>
                      </a:solidFill>
                      <a:prstDash val="solid"/>
                      <a:round/>
                      <a:headEnd type="none" w="med" len="med"/>
                      <a:tailEnd type="none" w="med" len="med"/>
                    </a:lnT>
                    <a:lnB w="12700" cap="flat" cmpd="sng" algn="ctr">
                      <a:solidFill>
                        <a:schemeClr val="accent2">
                          <a:lumMod val="50000"/>
                        </a:schemeClr>
                      </a:solidFill>
                      <a:prstDash val="solid"/>
                      <a:round/>
                      <a:headEnd type="none" w="med" len="med"/>
                      <a:tailEnd type="none" w="med" len="med"/>
                    </a:lnB>
                    <a:solidFill>
                      <a:srgbClr val="EFEFFF"/>
                    </a:solidFill>
                  </a:tcPr>
                </a:tc>
              </a:tr>
              <a:tr h="458067">
                <a:tc vMerge="1">
                  <a:txBody>
                    <a:bodyPr/>
                    <a:lstStyle/>
                    <a:p>
                      <a:pPr marL="0" marR="0" algn="r">
                        <a:lnSpc>
                          <a:spcPct val="115000"/>
                        </a:lnSpc>
                        <a:spcBef>
                          <a:spcPts val="0"/>
                        </a:spcBef>
                        <a:spcAft>
                          <a:spcPts val="1000"/>
                        </a:spcAft>
                      </a:pPr>
                      <a:endParaRPr lang="en-US" sz="1600" dirty="0">
                        <a:latin typeface="Calibri"/>
                        <a:ea typeface="Times New Roman"/>
                        <a:cs typeface="Times New Roman"/>
                      </a:endParaRPr>
                    </a:p>
                  </a:txBody>
                  <a:tcPr marL="73670" marR="73670" marT="4604" marB="4604" anchor="ctr"/>
                </a:tc>
                <a:tc>
                  <a:txBody>
                    <a:bodyPr/>
                    <a:lstStyle/>
                    <a:p>
                      <a:pPr marL="0" marR="0" algn="r">
                        <a:lnSpc>
                          <a:spcPct val="100000"/>
                        </a:lnSpc>
                        <a:spcBef>
                          <a:spcPts val="0"/>
                        </a:spcBef>
                        <a:spcAft>
                          <a:spcPts val="0"/>
                        </a:spcAft>
                      </a:pPr>
                      <a:r>
                        <a:rPr lang="en-US" sz="1600" b="0" u="none" dirty="0">
                          <a:solidFill>
                            <a:sysClr val="windowText" lastClr="000000"/>
                          </a:solidFill>
                          <a:latin typeface="Arial" pitchFamily="34" charset="0"/>
                          <a:cs typeface="Arial" pitchFamily="34" charset="0"/>
                        </a:rPr>
                        <a:t>Mobile</a:t>
                      </a:r>
                      <a:endParaRPr lang="en-US" sz="1600" b="0" u="none" dirty="0">
                        <a:solidFill>
                          <a:sysClr val="windowText" lastClr="000000"/>
                        </a:solidFill>
                        <a:latin typeface="Arial" pitchFamily="34" charset="0"/>
                        <a:ea typeface="Times New Roman"/>
                        <a:cs typeface="Arial" pitchFamily="34" charset="0"/>
                      </a:endParaRPr>
                    </a:p>
                  </a:txBody>
                  <a:tcPr marL="73670" marR="73670" marT="4604" marB="4604" anchor="ctr">
                    <a:lnL w="12700" cap="flat" cmpd="sng" algn="ctr">
                      <a:solidFill>
                        <a:schemeClr val="accent2">
                          <a:lumMod val="50000"/>
                        </a:schemeClr>
                      </a:solidFill>
                      <a:prstDash val="solid"/>
                      <a:round/>
                      <a:headEnd type="none" w="med" len="med"/>
                      <a:tailEnd type="none" w="med" len="med"/>
                    </a:lnL>
                    <a:lnR w="12700" cap="flat" cmpd="sng" algn="ctr">
                      <a:solidFill>
                        <a:schemeClr val="accent2">
                          <a:lumMod val="50000"/>
                        </a:schemeClr>
                      </a:solidFill>
                      <a:prstDash val="solid"/>
                      <a:round/>
                      <a:headEnd type="none" w="med" len="med"/>
                      <a:tailEnd type="none" w="med" len="med"/>
                    </a:lnR>
                    <a:lnT w="12700" cap="flat" cmpd="sng" algn="ctr">
                      <a:solidFill>
                        <a:schemeClr val="accent2">
                          <a:lumMod val="50000"/>
                        </a:schemeClr>
                      </a:solidFill>
                      <a:prstDash val="solid"/>
                      <a:round/>
                      <a:headEnd type="none" w="med" len="med"/>
                      <a:tailEnd type="none" w="med" len="med"/>
                    </a:lnT>
                    <a:lnB w="12700" cap="flat" cmpd="sng" algn="ctr">
                      <a:solidFill>
                        <a:schemeClr val="accent2">
                          <a:lumMod val="50000"/>
                        </a:schemeClr>
                      </a:solidFill>
                      <a:prstDash val="solid"/>
                      <a:round/>
                      <a:headEnd type="none" w="med" len="med"/>
                      <a:tailEnd type="none" w="med" len="med"/>
                    </a:lnB>
                    <a:solidFill>
                      <a:srgbClr val="CCCCFF"/>
                    </a:solidFill>
                  </a:tcPr>
                </a:tc>
                <a:tc>
                  <a:txBody>
                    <a:bodyPr/>
                    <a:lstStyle/>
                    <a:p>
                      <a:pPr marL="0" marR="0">
                        <a:lnSpc>
                          <a:spcPct val="100000"/>
                        </a:lnSpc>
                        <a:spcBef>
                          <a:spcPts val="0"/>
                        </a:spcBef>
                        <a:spcAft>
                          <a:spcPts val="0"/>
                        </a:spcAft>
                      </a:pPr>
                      <a:r>
                        <a:rPr lang="mn-MN" sz="1600" b="0" u="none" dirty="0" smtClean="0">
                          <a:latin typeface="Arial" pitchFamily="34" charset="0"/>
                          <a:cs typeface="Arial" pitchFamily="34" charset="0"/>
                        </a:rPr>
                        <a:t>  </a:t>
                      </a:r>
                      <a:r>
                        <a:rPr lang="en-US" sz="1600" b="0" u="none" dirty="0" smtClean="0">
                          <a:latin typeface="Arial" pitchFamily="34" charset="0"/>
                          <a:cs typeface="Arial" pitchFamily="34" charset="0"/>
                        </a:rPr>
                        <a:t>Office </a:t>
                      </a:r>
                      <a:r>
                        <a:rPr lang="en-US" sz="1600" b="0" u="none" dirty="0">
                          <a:latin typeface="Arial" pitchFamily="34" charset="0"/>
                          <a:cs typeface="Arial" pitchFamily="34" charset="0"/>
                        </a:rPr>
                        <a:t>Mobile</a:t>
                      </a:r>
                      <a:endParaRPr lang="en-US" sz="1600" b="0" u="none" dirty="0">
                        <a:latin typeface="Arial" pitchFamily="34" charset="0"/>
                        <a:ea typeface="Times New Roman"/>
                        <a:cs typeface="Arial" pitchFamily="34" charset="0"/>
                      </a:endParaRPr>
                    </a:p>
                  </a:txBody>
                  <a:tcPr marL="0" marR="0" marT="0" marB="0" anchor="ctr">
                    <a:lnL w="12700" cap="flat" cmpd="sng" algn="ctr">
                      <a:solidFill>
                        <a:schemeClr val="accent2">
                          <a:lumMod val="50000"/>
                        </a:schemeClr>
                      </a:solidFill>
                      <a:prstDash val="solid"/>
                      <a:round/>
                      <a:headEnd type="none" w="med" len="med"/>
                      <a:tailEnd type="none" w="med" len="med"/>
                    </a:lnL>
                    <a:lnR w="12700" cap="flat" cmpd="sng" algn="ctr">
                      <a:solidFill>
                        <a:schemeClr val="accent2">
                          <a:lumMod val="50000"/>
                        </a:schemeClr>
                      </a:solidFill>
                      <a:prstDash val="solid"/>
                      <a:round/>
                      <a:headEnd type="none" w="med" len="med"/>
                      <a:tailEnd type="none" w="med" len="med"/>
                    </a:lnR>
                    <a:lnT w="12700" cap="flat" cmpd="sng" algn="ctr">
                      <a:solidFill>
                        <a:schemeClr val="accent2">
                          <a:lumMod val="50000"/>
                        </a:schemeClr>
                      </a:solidFill>
                      <a:prstDash val="solid"/>
                      <a:round/>
                      <a:headEnd type="none" w="med" len="med"/>
                      <a:tailEnd type="none" w="med" len="med"/>
                    </a:lnT>
                    <a:lnB w="12700" cap="flat" cmpd="sng" algn="ctr">
                      <a:solidFill>
                        <a:schemeClr val="accent2">
                          <a:lumMod val="50000"/>
                        </a:schemeClr>
                      </a:solidFill>
                      <a:prstDash val="solid"/>
                      <a:round/>
                      <a:headEnd type="none" w="med" len="med"/>
                      <a:tailEnd type="none" w="med" len="med"/>
                    </a:lnB>
                    <a:solidFill>
                      <a:srgbClr val="EFEFFF"/>
                    </a:solidFill>
                  </a:tcPr>
                </a:tc>
              </a:tr>
              <a:tr h="458067">
                <a:tc vMerge="1">
                  <a:txBody>
                    <a:bodyPr/>
                    <a:lstStyle/>
                    <a:p>
                      <a:pPr marL="0" marR="0" algn="r">
                        <a:lnSpc>
                          <a:spcPct val="115000"/>
                        </a:lnSpc>
                        <a:spcBef>
                          <a:spcPts val="0"/>
                        </a:spcBef>
                        <a:spcAft>
                          <a:spcPts val="1000"/>
                        </a:spcAft>
                      </a:pPr>
                      <a:endParaRPr lang="en-US" sz="1600" dirty="0">
                        <a:latin typeface="Calibri"/>
                        <a:ea typeface="Times New Roman"/>
                        <a:cs typeface="Times New Roman"/>
                      </a:endParaRPr>
                    </a:p>
                  </a:txBody>
                  <a:tcPr marL="73670" marR="73670" marT="4604" marB="4604" anchor="ctr"/>
                </a:tc>
                <a:tc>
                  <a:txBody>
                    <a:bodyPr/>
                    <a:lstStyle/>
                    <a:p>
                      <a:pPr marL="0" marR="0" algn="r">
                        <a:lnSpc>
                          <a:spcPct val="100000"/>
                        </a:lnSpc>
                        <a:spcBef>
                          <a:spcPts val="0"/>
                        </a:spcBef>
                        <a:spcAft>
                          <a:spcPts val="0"/>
                        </a:spcAft>
                      </a:pPr>
                      <a:r>
                        <a:rPr lang="en-US" sz="1600" b="0" u="none" dirty="0">
                          <a:solidFill>
                            <a:sysClr val="windowText" lastClr="000000"/>
                          </a:solidFill>
                          <a:latin typeface="Arial" pitchFamily="34" charset="0"/>
                          <a:cs typeface="Arial" pitchFamily="34" charset="0"/>
                        </a:rPr>
                        <a:t>Office tools</a:t>
                      </a:r>
                      <a:endParaRPr lang="en-US" sz="1600" b="0" u="none" dirty="0">
                        <a:solidFill>
                          <a:sysClr val="windowText" lastClr="000000"/>
                        </a:solidFill>
                        <a:latin typeface="Arial" pitchFamily="34" charset="0"/>
                        <a:ea typeface="Times New Roman"/>
                        <a:cs typeface="Arial" pitchFamily="34" charset="0"/>
                      </a:endParaRPr>
                    </a:p>
                  </a:txBody>
                  <a:tcPr marL="73670" marR="73670" marT="4604" marB="4604" anchor="ctr">
                    <a:lnL w="12700" cap="flat" cmpd="sng" algn="ctr">
                      <a:solidFill>
                        <a:schemeClr val="accent2">
                          <a:lumMod val="50000"/>
                        </a:schemeClr>
                      </a:solidFill>
                      <a:prstDash val="solid"/>
                      <a:round/>
                      <a:headEnd type="none" w="med" len="med"/>
                      <a:tailEnd type="none" w="med" len="med"/>
                    </a:lnL>
                    <a:lnR w="12700" cap="flat" cmpd="sng" algn="ctr">
                      <a:solidFill>
                        <a:schemeClr val="accent2">
                          <a:lumMod val="50000"/>
                        </a:schemeClr>
                      </a:solidFill>
                      <a:prstDash val="solid"/>
                      <a:round/>
                      <a:headEnd type="none" w="med" len="med"/>
                      <a:tailEnd type="none" w="med" len="med"/>
                    </a:lnR>
                    <a:lnT w="12700" cap="flat" cmpd="sng" algn="ctr">
                      <a:solidFill>
                        <a:schemeClr val="accent2">
                          <a:lumMod val="50000"/>
                        </a:schemeClr>
                      </a:solidFill>
                      <a:prstDash val="solid"/>
                      <a:round/>
                      <a:headEnd type="none" w="med" len="med"/>
                      <a:tailEnd type="none" w="med" len="med"/>
                    </a:lnT>
                    <a:lnB w="12700" cap="flat" cmpd="sng" algn="ctr">
                      <a:solidFill>
                        <a:schemeClr val="accent2">
                          <a:lumMod val="50000"/>
                        </a:schemeClr>
                      </a:solidFill>
                      <a:prstDash val="solid"/>
                      <a:round/>
                      <a:headEnd type="none" w="med" len="med"/>
                      <a:tailEnd type="none" w="med" len="med"/>
                    </a:lnB>
                    <a:solidFill>
                      <a:srgbClr val="CCCCFF"/>
                    </a:solidFill>
                  </a:tcPr>
                </a:tc>
                <a:tc>
                  <a:txBody>
                    <a:bodyPr/>
                    <a:lstStyle/>
                    <a:p>
                      <a:pPr marL="0" marR="0">
                        <a:lnSpc>
                          <a:spcPct val="100000"/>
                        </a:lnSpc>
                        <a:spcBef>
                          <a:spcPts val="0"/>
                        </a:spcBef>
                        <a:spcAft>
                          <a:spcPts val="0"/>
                        </a:spcAft>
                      </a:pPr>
                      <a:r>
                        <a:rPr lang="mn-MN" sz="1600" b="0" u="none" dirty="0" smtClean="0">
                          <a:latin typeface="Arial" pitchFamily="34" charset="0"/>
                          <a:cs typeface="Arial" pitchFamily="34" charset="0"/>
                        </a:rPr>
                        <a:t> </a:t>
                      </a:r>
                      <a:r>
                        <a:rPr lang="en-US" sz="1600" b="0" u="none" dirty="0" smtClean="0">
                          <a:latin typeface="Arial" pitchFamily="34" charset="0"/>
                          <a:cs typeface="Arial" pitchFamily="34" charset="0"/>
                        </a:rPr>
                        <a:t>Clip </a:t>
                      </a:r>
                      <a:r>
                        <a:rPr lang="en-US" sz="1600" b="0" u="none" dirty="0">
                          <a:latin typeface="Arial" pitchFamily="34" charset="0"/>
                          <a:cs typeface="Arial" pitchFamily="34" charset="0"/>
                        </a:rPr>
                        <a:t>Organizer · Graph · Equation Editor · Picture Manager · WordArt</a:t>
                      </a:r>
                      <a:endParaRPr lang="en-US" sz="1600" b="0" u="none" dirty="0">
                        <a:latin typeface="Arial" pitchFamily="34" charset="0"/>
                        <a:ea typeface="Times New Roman"/>
                        <a:cs typeface="Arial" pitchFamily="34" charset="0"/>
                      </a:endParaRPr>
                    </a:p>
                  </a:txBody>
                  <a:tcPr marL="0" marR="0" marT="0" marB="0" anchor="ctr">
                    <a:lnL w="12700" cap="flat" cmpd="sng" algn="ctr">
                      <a:solidFill>
                        <a:schemeClr val="accent2">
                          <a:lumMod val="50000"/>
                        </a:schemeClr>
                      </a:solidFill>
                      <a:prstDash val="solid"/>
                      <a:round/>
                      <a:headEnd type="none" w="med" len="med"/>
                      <a:tailEnd type="none" w="med" len="med"/>
                    </a:lnL>
                    <a:lnR w="12700" cap="flat" cmpd="sng" algn="ctr">
                      <a:solidFill>
                        <a:schemeClr val="accent2">
                          <a:lumMod val="50000"/>
                        </a:schemeClr>
                      </a:solidFill>
                      <a:prstDash val="solid"/>
                      <a:round/>
                      <a:headEnd type="none" w="med" len="med"/>
                      <a:tailEnd type="none" w="med" len="med"/>
                    </a:lnR>
                    <a:lnT w="12700" cap="flat" cmpd="sng" algn="ctr">
                      <a:solidFill>
                        <a:schemeClr val="accent2">
                          <a:lumMod val="50000"/>
                        </a:schemeClr>
                      </a:solidFill>
                      <a:prstDash val="solid"/>
                      <a:round/>
                      <a:headEnd type="none" w="med" len="med"/>
                      <a:tailEnd type="none" w="med" len="med"/>
                    </a:lnT>
                    <a:lnB w="12700" cap="flat" cmpd="sng" algn="ctr">
                      <a:solidFill>
                        <a:schemeClr val="accent2">
                          <a:lumMod val="50000"/>
                        </a:schemeClr>
                      </a:solidFill>
                      <a:prstDash val="solid"/>
                      <a:round/>
                      <a:headEnd type="none" w="med" len="med"/>
                      <a:tailEnd type="none" w="med" len="med"/>
                    </a:lnB>
                    <a:solidFill>
                      <a:srgbClr val="EFEFFF"/>
                    </a:solidFill>
                  </a:tcPr>
                </a:tc>
              </a:tr>
              <a:tr h="769553">
                <a:tc vMerge="1">
                  <a:txBody>
                    <a:bodyPr/>
                    <a:lstStyle/>
                    <a:p>
                      <a:pPr marL="0" marR="0" algn="r">
                        <a:lnSpc>
                          <a:spcPct val="115000"/>
                        </a:lnSpc>
                        <a:spcBef>
                          <a:spcPts val="0"/>
                        </a:spcBef>
                        <a:spcAft>
                          <a:spcPts val="1000"/>
                        </a:spcAft>
                      </a:pPr>
                      <a:endParaRPr lang="en-US" sz="1600" dirty="0">
                        <a:latin typeface="Calibri"/>
                        <a:ea typeface="Times New Roman"/>
                        <a:cs typeface="Times New Roman"/>
                      </a:endParaRPr>
                    </a:p>
                  </a:txBody>
                  <a:tcPr marL="73670" marR="73670" marT="4604" marB="4604" anchor="ctr"/>
                </a:tc>
                <a:tc>
                  <a:txBody>
                    <a:bodyPr/>
                    <a:lstStyle/>
                    <a:p>
                      <a:pPr marL="0" marR="0" algn="r">
                        <a:lnSpc>
                          <a:spcPct val="100000"/>
                        </a:lnSpc>
                        <a:spcBef>
                          <a:spcPts val="0"/>
                        </a:spcBef>
                        <a:spcAft>
                          <a:spcPts val="0"/>
                        </a:spcAft>
                      </a:pPr>
                      <a:r>
                        <a:rPr lang="en-US" sz="1600" b="0" u="none" dirty="0">
                          <a:solidFill>
                            <a:sysClr val="windowText" lastClr="000000"/>
                          </a:solidFill>
                          <a:latin typeface="Arial" pitchFamily="34" charset="0"/>
                          <a:cs typeface="Arial" pitchFamily="34" charset="0"/>
                        </a:rPr>
                        <a:t>Discontinued</a:t>
                      </a:r>
                      <a:endParaRPr lang="en-US" sz="1600" b="0" u="none" dirty="0">
                        <a:solidFill>
                          <a:sysClr val="windowText" lastClr="000000"/>
                        </a:solidFill>
                        <a:latin typeface="Arial" pitchFamily="34" charset="0"/>
                        <a:ea typeface="Times New Roman"/>
                        <a:cs typeface="Arial" pitchFamily="34" charset="0"/>
                      </a:endParaRPr>
                    </a:p>
                  </a:txBody>
                  <a:tcPr marL="73670" marR="73670" marT="4604" marB="4604" anchor="ctr">
                    <a:lnL w="12700" cap="flat" cmpd="sng" algn="ctr">
                      <a:solidFill>
                        <a:schemeClr val="accent2">
                          <a:lumMod val="50000"/>
                        </a:schemeClr>
                      </a:solidFill>
                      <a:prstDash val="solid"/>
                      <a:round/>
                      <a:headEnd type="none" w="med" len="med"/>
                      <a:tailEnd type="none" w="med" len="med"/>
                    </a:lnL>
                    <a:lnR w="12700" cap="flat" cmpd="sng" algn="ctr">
                      <a:solidFill>
                        <a:schemeClr val="accent2">
                          <a:lumMod val="50000"/>
                        </a:schemeClr>
                      </a:solidFill>
                      <a:prstDash val="solid"/>
                      <a:round/>
                      <a:headEnd type="none" w="med" len="med"/>
                      <a:tailEnd type="none" w="med" len="med"/>
                    </a:lnR>
                    <a:lnT w="12700" cap="flat" cmpd="sng" algn="ctr">
                      <a:solidFill>
                        <a:schemeClr val="accent2">
                          <a:lumMod val="50000"/>
                        </a:schemeClr>
                      </a:solidFill>
                      <a:prstDash val="solid"/>
                      <a:round/>
                      <a:headEnd type="none" w="med" len="med"/>
                      <a:tailEnd type="none" w="med" len="med"/>
                    </a:lnT>
                    <a:lnB w="12700" cap="flat" cmpd="sng" algn="ctr">
                      <a:solidFill>
                        <a:schemeClr val="accent2">
                          <a:lumMod val="50000"/>
                        </a:schemeClr>
                      </a:solidFill>
                      <a:prstDash val="solid"/>
                      <a:round/>
                      <a:headEnd type="none" w="med" len="med"/>
                      <a:tailEnd type="none" w="med" len="med"/>
                    </a:lnB>
                    <a:solidFill>
                      <a:srgbClr val="CCCCFF"/>
                    </a:solidFill>
                  </a:tcPr>
                </a:tc>
                <a:tc>
                  <a:txBody>
                    <a:bodyPr/>
                    <a:lstStyle/>
                    <a:p>
                      <a:pPr marL="0" marR="0">
                        <a:lnSpc>
                          <a:spcPct val="100000"/>
                        </a:lnSpc>
                        <a:spcBef>
                          <a:spcPts val="0"/>
                        </a:spcBef>
                        <a:spcAft>
                          <a:spcPts val="0"/>
                        </a:spcAft>
                      </a:pPr>
                      <a:r>
                        <a:rPr lang="mn-MN" sz="1600" b="0" u="none" dirty="0" smtClean="0">
                          <a:latin typeface="Arial" pitchFamily="34" charset="0"/>
                          <a:cs typeface="Arial" pitchFamily="34" charset="0"/>
                        </a:rPr>
                        <a:t> </a:t>
                      </a:r>
                      <a:r>
                        <a:rPr lang="en-US" sz="1600" b="0" u="none" dirty="0" smtClean="0">
                          <a:latin typeface="Arial" pitchFamily="34" charset="0"/>
                          <a:cs typeface="Arial" pitchFamily="34" charset="0"/>
                        </a:rPr>
                        <a:t>Accounting</a:t>
                      </a:r>
                      <a:r>
                        <a:rPr lang="en-US" sz="1600" b="0" u="none" dirty="0">
                          <a:latin typeface="Arial" pitchFamily="34" charset="0"/>
                          <a:cs typeface="Arial" pitchFamily="34" charset="0"/>
                        </a:rPr>
                        <a:t> · Binder · Data Analyzer · Document Imaging · Document </a:t>
                      </a:r>
                      <a:r>
                        <a:rPr lang="mn-MN" sz="1600" b="0" u="none" dirty="0" smtClean="0">
                          <a:latin typeface="Arial" pitchFamily="34" charset="0"/>
                          <a:cs typeface="Arial" pitchFamily="34" charset="0"/>
                        </a:rPr>
                        <a:t> </a:t>
                      </a:r>
                    </a:p>
                    <a:p>
                      <a:pPr marL="0" marR="0">
                        <a:lnSpc>
                          <a:spcPct val="100000"/>
                        </a:lnSpc>
                        <a:spcBef>
                          <a:spcPts val="0"/>
                        </a:spcBef>
                        <a:spcAft>
                          <a:spcPts val="0"/>
                        </a:spcAft>
                      </a:pPr>
                      <a:r>
                        <a:rPr lang="mn-MN" sz="1600" b="0" u="none" baseline="0" dirty="0" smtClean="0">
                          <a:latin typeface="Arial" pitchFamily="34" charset="0"/>
                          <a:cs typeface="Arial" pitchFamily="34" charset="0"/>
                        </a:rPr>
                        <a:t> </a:t>
                      </a:r>
                      <a:r>
                        <a:rPr lang="en-US" sz="1600" b="0" u="none" dirty="0" smtClean="0">
                          <a:latin typeface="Arial" pitchFamily="34" charset="0"/>
                          <a:cs typeface="Arial" pitchFamily="34" charset="0"/>
                        </a:rPr>
                        <a:t>Scanning</a:t>
                      </a:r>
                      <a:r>
                        <a:rPr lang="en-US" sz="1600" b="0" u="none" dirty="0">
                          <a:latin typeface="Arial" pitchFamily="34" charset="0"/>
                          <a:cs typeface="Arial" pitchFamily="34" charset="0"/>
                        </a:rPr>
                        <a:t> · FrontPage · Liquid Motion · Mail · Office Assistants · </a:t>
                      </a:r>
                      <a:endParaRPr lang="mn-MN" sz="1600" b="0" u="none" dirty="0" smtClean="0">
                        <a:latin typeface="Arial" pitchFamily="34" charset="0"/>
                        <a:cs typeface="Arial" pitchFamily="34" charset="0"/>
                      </a:endParaRPr>
                    </a:p>
                    <a:p>
                      <a:pPr marL="0" marR="0">
                        <a:lnSpc>
                          <a:spcPct val="100000"/>
                        </a:lnSpc>
                        <a:spcBef>
                          <a:spcPts val="0"/>
                        </a:spcBef>
                        <a:spcAft>
                          <a:spcPts val="0"/>
                        </a:spcAft>
                      </a:pPr>
                      <a:r>
                        <a:rPr lang="mn-MN" sz="1600" b="0" u="none" baseline="0" dirty="0" smtClean="0">
                          <a:latin typeface="Arial" pitchFamily="34" charset="0"/>
                          <a:cs typeface="Arial" pitchFamily="34" charset="0"/>
                        </a:rPr>
                        <a:t> </a:t>
                      </a:r>
                      <a:r>
                        <a:rPr lang="en-US" sz="1600" b="0" u="none" dirty="0" smtClean="0">
                          <a:latin typeface="Arial" pitchFamily="34" charset="0"/>
                          <a:cs typeface="Arial" pitchFamily="34" charset="0"/>
                        </a:rPr>
                        <a:t>PhotoDraw</a:t>
                      </a:r>
                      <a:r>
                        <a:rPr lang="en-US" sz="1600" b="0" u="none" dirty="0">
                          <a:latin typeface="Arial" pitchFamily="34" charset="0"/>
                          <a:cs typeface="Arial" pitchFamily="34" charset="0"/>
                        </a:rPr>
                        <a:t> · Photo Editor · Schedule+ · Vizact · Web Components</a:t>
                      </a:r>
                      <a:endParaRPr lang="en-US" sz="1600" b="0" u="none" dirty="0">
                        <a:latin typeface="Arial" pitchFamily="34" charset="0"/>
                        <a:ea typeface="Times New Roman"/>
                        <a:cs typeface="Arial" pitchFamily="34" charset="0"/>
                      </a:endParaRPr>
                    </a:p>
                  </a:txBody>
                  <a:tcPr marL="0" marR="0" marT="0" marB="0" anchor="ctr">
                    <a:lnL w="12700" cap="flat" cmpd="sng" algn="ctr">
                      <a:solidFill>
                        <a:schemeClr val="accent2">
                          <a:lumMod val="50000"/>
                        </a:schemeClr>
                      </a:solidFill>
                      <a:prstDash val="solid"/>
                      <a:round/>
                      <a:headEnd type="none" w="med" len="med"/>
                      <a:tailEnd type="none" w="med" len="med"/>
                    </a:lnL>
                    <a:lnR w="12700" cap="flat" cmpd="sng" algn="ctr">
                      <a:solidFill>
                        <a:schemeClr val="accent2">
                          <a:lumMod val="50000"/>
                        </a:schemeClr>
                      </a:solidFill>
                      <a:prstDash val="solid"/>
                      <a:round/>
                      <a:headEnd type="none" w="med" len="med"/>
                      <a:tailEnd type="none" w="med" len="med"/>
                    </a:lnR>
                    <a:lnT w="12700" cap="flat" cmpd="sng" algn="ctr">
                      <a:solidFill>
                        <a:schemeClr val="accent2">
                          <a:lumMod val="50000"/>
                        </a:schemeClr>
                      </a:solidFill>
                      <a:prstDash val="solid"/>
                      <a:round/>
                      <a:headEnd type="none" w="med" len="med"/>
                      <a:tailEnd type="none" w="med" len="med"/>
                    </a:lnT>
                    <a:lnB w="12700" cap="flat" cmpd="sng" algn="ctr">
                      <a:solidFill>
                        <a:schemeClr val="accent2">
                          <a:lumMod val="50000"/>
                        </a:schemeClr>
                      </a:solidFill>
                      <a:prstDash val="solid"/>
                      <a:round/>
                      <a:headEnd type="none" w="med" len="med"/>
                      <a:tailEnd type="none" w="med" len="med"/>
                    </a:lnB>
                    <a:solidFill>
                      <a:srgbClr val="EFEFFF"/>
                    </a:solidFill>
                  </a:tcPr>
                </a:tc>
              </a:tr>
              <a:tr h="421422">
                <a:tc vMerge="1">
                  <a:txBody>
                    <a:bodyPr/>
                    <a:lstStyle/>
                    <a:p>
                      <a:pPr marL="0" marR="0" algn="r">
                        <a:lnSpc>
                          <a:spcPct val="115000"/>
                        </a:lnSpc>
                        <a:spcBef>
                          <a:spcPts val="0"/>
                        </a:spcBef>
                        <a:spcAft>
                          <a:spcPts val="1000"/>
                        </a:spcAft>
                      </a:pPr>
                      <a:endParaRPr lang="en-US" sz="1600" dirty="0">
                        <a:latin typeface="Calibri"/>
                        <a:ea typeface="Times New Roman"/>
                        <a:cs typeface="Times New Roman"/>
                      </a:endParaRPr>
                    </a:p>
                  </a:txBody>
                  <a:tcPr marL="73670" marR="73670" marT="4604" marB="4604" anchor="ctr"/>
                </a:tc>
                <a:tc>
                  <a:txBody>
                    <a:bodyPr/>
                    <a:lstStyle/>
                    <a:p>
                      <a:pPr marL="0" marR="0" algn="r">
                        <a:lnSpc>
                          <a:spcPct val="100000"/>
                        </a:lnSpc>
                        <a:spcBef>
                          <a:spcPts val="0"/>
                        </a:spcBef>
                        <a:spcAft>
                          <a:spcPts val="0"/>
                        </a:spcAft>
                      </a:pPr>
                      <a:r>
                        <a:rPr lang="en-US" sz="1600" b="0" u="none" dirty="0">
                          <a:solidFill>
                            <a:sysClr val="windowText" lastClr="000000"/>
                          </a:solidFill>
                          <a:latin typeface="Arial" pitchFamily="34" charset="0"/>
                          <a:cs typeface="Arial" pitchFamily="34" charset="0"/>
                        </a:rPr>
                        <a:t>Related</a:t>
                      </a:r>
                      <a:endParaRPr lang="en-US" sz="1600" b="0" u="none" dirty="0">
                        <a:solidFill>
                          <a:sysClr val="windowText" lastClr="000000"/>
                        </a:solidFill>
                        <a:latin typeface="Arial" pitchFamily="34" charset="0"/>
                        <a:ea typeface="Times New Roman"/>
                        <a:cs typeface="Arial" pitchFamily="34" charset="0"/>
                      </a:endParaRPr>
                    </a:p>
                  </a:txBody>
                  <a:tcPr marL="73670" marR="73670" marT="4604" marB="4604" anchor="ctr">
                    <a:lnL w="12700" cap="flat" cmpd="sng" algn="ctr">
                      <a:solidFill>
                        <a:schemeClr val="accent2">
                          <a:lumMod val="50000"/>
                        </a:schemeClr>
                      </a:solidFill>
                      <a:prstDash val="solid"/>
                      <a:round/>
                      <a:headEnd type="none" w="med" len="med"/>
                      <a:tailEnd type="none" w="med" len="med"/>
                    </a:lnL>
                    <a:lnR w="12700" cap="flat" cmpd="sng" algn="ctr">
                      <a:solidFill>
                        <a:schemeClr val="accent2">
                          <a:lumMod val="50000"/>
                        </a:schemeClr>
                      </a:solidFill>
                      <a:prstDash val="solid"/>
                      <a:round/>
                      <a:headEnd type="none" w="med" len="med"/>
                      <a:tailEnd type="none" w="med" len="med"/>
                    </a:lnR>
                    <a:lnT w="12700" cap="flat" cmpd="sng" algn="ctr">
                      <a:solidFill>
                        <a:schemeClr val="accent2">
                          <a:lumMod val="50000"/>
                        </a:schemeClr>
                      </a:solidFill>
                      <a:prstDash val="solid"/>
                      <a:round/>
                      <a:headEnd type="none" w="med" len="med"/>
                      <a:tailEnd type="none" w="med" len="med"/>
                    </a:lnT>
                    <a:lnB w="12700" cap="flat" cmpd="sng" algn="ctr">
                      <a:solidFill>
                        <a:schemeClr val="accent2">
                          <a:lumMod val="50000"/>
                        </a:schemeClr>
                      </a:solidFill>
                      <a:prstDash val="solid"/>
                      <a:round/>
                      <a:headEnd type="none" w="med" len="med"/>
                      <a:tailEnd type="none" w="med" len="med"/>
                    </a:lnB>
                    <a:solidFill>
                      <a:srgbClr val="CCCCFF"/>
                    </a:solidFill>
                  </a:tcPr>
                </a:tc>
                <a:tc>
                  <a:txBody>
                    <a:bodyPr/>
                    <a:lstStyle/>
                    <a:p>
                      <a:pPr marL="0" marR="0">
                        <a:lnSpc>
                          <a:spcPct val="100000"/>
                        </a:lnSpc>
                        <a:spcBef>
                          <a:spcPts val="0"/>
                        </a:spcBef>
                        <a:spcAft>
                          <a:spcPts val="0"/>
                        </a:spcAft>
                      </a:pPr>
                      <a:r>
                        <a:rPr lang="mn-MN" sz="1600" b="0" u="none" dirty="0" smtClean="0">
                          <a:latin typeface="Arial" pitchFamily="34" charset="0"/>
                          <a:cs typeface="Arial" pitchFamily="34" charset="0"/>
                        </a:rPr>
                        <a:t>  </a:t>
                      </a:r>
                      <a:r>
                        <a:rPr lang="en-US" sz="1600" b="0" u="none" dirty="0" smtClean="0">
                          <a:latin typeface="Arial" pitchFamily="34" charset="0"/>
                          <a:cs typeface="Arial" pitchFamily="34" charset="0"/>
                        </a:rPr>
                        <a:t>Windows </a:t>
                      </a:r>
                      <a:r>
                        <a:rPr lang="en-US" sz="1600" b="0" u="none" dirty="0">
                          <a:latin typeface="Arial" pitchFamily="34" charset="0"/>
                          <a:cs typeface="Arial" pitchFamily="34" charset="0"/>
                        </a:rPr>
                        <a:t>SharePoint Server · Microsoft Works · MapPoint</a:t>
                      </a:r>
                      <a:endParaRPr lang="en-US" sz="1600" b="0" u="none" dirty="0">
                        <a:latin typeface="Arial" pitchFamily="34" charset="0"/>
                        <a:ea typeface="Times New Roman"/>
                        <a:cs typeface="Arial" pitchFamily="34" charset="0"/>
                      </a:endParaRPr>
                    </a:p>
                  </a:txBody>
                  <a:tcPr marL="0" marR="0" marT="0" marB="0" anchor="ctr">
                    <a:lnL w="12700" cap="flat" cmpd="sng" algn="ctr">
                      <a:solidFill>
                        <a:schemeClr val="accent2">
                          <a:lumMod val="50000"/>
                        </a:schemeClr>
                      </a:solidFill>
                      <a:prstDash val="solid"/>
                      <a:round/>
                      <a:headEnd type="none" w="med" len="med"/>
                      <a:tailEnd type="none" w="med" len="med"/>
                    </a:lnL>
                    <a:lnR w="12700" cap="flat" cmpd="sng" algn="ctr">
                      <a:solidFill>
                        <a:schemeClr val="accent2">
                          <a:lumMod val="50000"/>
                        </a:schemeClr>
                      </a:solidFill>
                      <a:prstDash val="solid"/>
                      <a:round/>
                      <a:headEnd type="none" w="med" len="med"/>
                      <a:tailEnd type="none" w="med" len="med"/>
                    </a:lnR>
                    <a:lnT w="12700" cap="flat" cmpd="sng" algn="ctr">
                      <a:solidFill>
                        <a:schemeClr val="accent2">
                          <a:lumMod val="50000"/>
                        </a:schemeClr>
                      </a:solidFill>
                      <a:prstDash val="solid"/>
                      <a:round/>
                      <a:headEnd type="none" w="med" len="med"/>
                      <a:tailEnd type="none" w="med" len="med"/>
                    </a:lnT>
                    <a:lnB w="12700" cap="flat" cmpd="sng" algn="ctr">
                      <a:solidFill>
                        <a:schemeClr val="accent2">
                          <a:lumMod val="50000"/>
                        </a:schemeClr>
                      </a:solidFill>
                      <a:prstDash val="solid"/>
                      <a:round/>
                      <a:headEnd type="none" w="med" len="med"/>
                      <a:tailEnd type="none" w="med" len="med"/>
                    </a:lnB>
                    <a:solidFill>
                      <a:srgbClr val="EFEFFF"/>
                    </a:solidFill>
                  </a:tcPr>
                </a:tc>
              </a:tr>
              <a:tr h="769553">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sz="1600" b="0" u="none" dirty="0" smtClean="0">
                          <a:solidFill>
                            <a:sysClr val="windowText" lastClr="000000"/>
                          </a:solidFill>
                          <a:latin typeface="Arial" pitchFamily="34" charset="0"/>
                          <a:cs typeface="Arial" pitchFamily="34" charset="0"/>
                        </a:rPr>
                        <a:t>Technologies</a:t>
                      </a:r>
                      <a:endParaRPr lang="en-US" sz="1600" b="0" u="none" dirty="0" smtClean="0">
                        <a:solidFill>
                          <a:sysClr val="windowText" lastClr="000000"/>
                        </a:solidFill>
                        <a:latin typeface="Arial" pitchFamily="34" charset="0"/>
                        <a:ea typeface="Times New Roman"/>
                        <a:cs typeface="Arial" pitchFamily="34" charset="0"/>
                      </a:endParaRPr>
                    </a:p>
                    <a:p>
                      <a:pPr marL="0" marR="0" algn="r">
                        <a:lnSpc>
                          <a:spcPct val="100000"/>
                        </a:lnSpc>
                        <a:spcBef>
                          <a:spcPts val="0"/>
                        </a:spcBef>
                        <a:spcAft>
                          <a:spcPts val="0"/>
                        </a:spcAft>
                      </a:pPr>
                      <a:endParaRPr lang="en-US" sz="1600" b="0" u="none" dirty="0">
                        <a:solidFill>
                          <a:sysClr val="windowText" lastClr="000000"/>
                        </a:solidFill>
                        <a:latin typeface="Arial" pitchFamily="34" charset="0"/>
                        <a:ea typeface="Times New Roman"/>
                        <a:cs typeface="Arial" pitchFamily="34" charset="0"/>
                      </a:endParaRPr>
                    </a:p>
                  </a:txBody>
                  <a:tcPr marL="73670" marR="73670" marT="4604" marB="4604" anchor="ctr">
                    <a:lnL w="12700" cap="flat" cmpd="sng" algn="ctr">
                      <a:solidFill>
                        <a:schemeClr val="accent2">
                          <a:lumMod val="50000"/>
                        </a:schemeClr>
                      </a:solidFill>
                      <a:prstDash val="solid"/>
                      <a:round/>
                      <a:headEnd type="none" w="med" len="med"/>
                      <a:tailEnd type="none" w="med" len="med"/>
                    </a:lnL>
                    <a:lnR w="12700" cap="flat" cmpd="sng" algn="ctr">
                      <a:solidFill>
                        <a:schemeClr val="accent2">
                          <a:lumMod val="50000"/>
                        </a:schemeClr>
                      </a:solidFill>
                      <a:prstDash val="solid"/>
                      <a:round/>
                      <a:headEnd type="none" w="med" len="med"/>
                      <a:tailEnd type="none" w="med" len="med"/>
                    </a:lnR>
                    <a:lnT w="12700" cap="flat" cmpd="sng" algn="ctr">
                      <a:solidFill>
                        <a:schemeClr val="accent2">
                          <a:lumMod val="50000"/>
                        </a:schemeClr>
                      </a:solidFill>
                      <a:prstDash val="solid"/>
                      <a:round/>
                      <a:headEnd type="none" w="med" len="med"/>
                      <a:tailEnd type="none" w="med" len="med"/>
                    </a:lnT>
                    <a:lnB w="12700" cap="flat" cmpd="sng" algn="ctr">
                      <a:solidFill>
                        <a:schemeClr val="accent2">
                          <a:lumMod val="50000"/>
                        </a:schemeClr>
                      </a:solidFill>
                      <a:prstDash val="solid"/>
                      <a:round/>
                      <a:headEnd type="none" w="med" len="med"/>
                      <a:tailEnd type="none" w="med" len="med"/>
                    </a:lnB>
                    <a:solidFill>
                      <a:srgbClr val="CCCCFF"/>
                    </a:solidFill>
                  </a:tcPr>
                </a:tc>
                <a:tc gridSpan="2">
                  <a:txBody>
                    <a:bodyPr/>
                    <a:lstStyle/>
                    <a:p>
                      <a:pPr marL="0" marR="0">
                        <a:lnSpc>
                          <a:spcPct val="100000"/>
                        </a:lnSpc>
                        <a:spcBef>
                          <a:spcPts val="0"/>
                        </a:spcBef>
                        <a:spcAft>
                          <a:spcPts val="0"/>
                        </a:spcAft>
                      </a:pPr>
                      <a:r>
                        <a:rPr lang="en-US" sz="1600" b="0" u="none" dirty="0">
                          <a:solidFill>
                            <a:sysClr val="windowText" lastClr="000000"/>
                          </a:solidFill>
                          <a:latin typeface="Arial" pitchFamily="34" charset="0"/>
                          <a:cs typeface="Arial" pitchFamily="34" charset="0"/>
                        </a:rPr>
                        <a:t>Information Bridge Framework · Object Linking and Embedding · Office Open XML · Office XML formats · Smart tags · Visual Basic for Applications · Clippy</a:t>
                      </a:r>
                      <a:endParaRPr lang="en-US" sz="1600" b="0" u="none" dirty="0">
                        <a:solidFill>
                          <a:sysClr val="windowText" lastClr="000000"/>
                        </a:solidFill>
                        <a:latin typeface="Arial" pitchFamily="34" charset="0"/>
                        <a:ea typeface="Times New Roman"/>
                        <a:cs typeface="Arial" pitchFamily="34" charset="0"/>
                      </a:endParaRPr>
                    </a:p>
                  </a:txBody>
                  <a:tcPr marL="73670" marR="73670" marT="4604" marB="4604" anchor="ctr">
                    <a:lnL w="12700" cap="flat" cmpd="sng" algn="ctr">
                      <a:solidFill>
                        <a:schemeClr val="accent2">
                          <a:lumMod val="50000"/>
                        </a:schemeClr>
                      </a:solidFill>
                      <a:prstDash val="solid"/>
                      <a:round/>
                      <a:headEnd type="none" w="med" len="med"/>
                      <a:tailEnd type="none" w="med" len="med"/>
                    </a:lnL>
                    <a:lnR w="12700" cap="flat" cmpd="sng" algn="ctr">
                      <a:solidFill>
                        <a:schemeClr val="accent2">
                          <a:lumMod val="50000"/>
                        </a:schemeClr>
                      </a:solidFill>
                      <a:prstDash val="solid"/>
                      <a:round/>
                      <a:headEnd type="none" w="med" len="med"/>
                      <a:tailEnd type="none" w="med" len="med"/>
                    </a:lnR>
                    <a:lnT w="12700" cap="flat" cmpd="sng" algn="ctr">
                      <a:solidFill>
                        <a:schemeClr val="accent2">
                          <a:lumMod val="50000"/>
                        </a:schemeClr>
                      </a:solidFill>
                      <a:prstDash val="solid"/>
                      <a:round/>
                      <a:headEnd type="none" w="med" len="med"/>
                      <a:tailEnd type="none" w="med" len="med"/>
                    </a:lnT>
                    <a:lnB w="12700" cap="flat" cmpd="sng" algn="ctr">
                      <a:solidFill>
                        <a:schemeClr val="accent2">
                          <a:lumMod val="50000"/>
                        </a:schemeClr>
                      </a:solidFill>
                      <a:prstDash val="solid"/>
                      <a:round/>
                      <a:headEnd type="none" w="med" len="med"/>
                      <a:tailEnd type="none" w="med" len="med"/>
                    </a:lnB>
                    <a:solidFill>
                      <a:srgbClr val="EFEFFF"/>
                    </a:solidFill>
                  </a:tcPr>
                </a:tc>
                <a:tc hMerge="1">
                  <a:txBody>
                    <a:bodyPr/>
                    <a:lstStyle/>
                    <a:p>
                      <a:pPr marL="0" marR="0">
                        <a:lnSpc>
                          <a:spcPct val="115000"/>
                        </a:lnSpc>
                        <a:spcBef>
                          <a:spcPts val="0"/>
                        </a:spcBef>
                        <a:spcAft>
                          <a:spcPts val="1000"/>
                        </a:spcAft>
                      </a:pPr>
                      <a:endParaRPr lang="en-US" sz="1600" dirty="0">
                        <a:latin typeface="Calibri"/>
                        <a:ea typeface="Times New Roman"/>
                        <a:cs typeface="Times New Roman"/>
                      </a:endParaRPr>
                    </a:p>
                  </a:txBody>
                  <a:tcPr marL="0" marR="0" marT="0" marB="0" anchor="ctr"/>
                </a:tc>
              </a:tr>
            </a:tbl>
          </a:graphicData>
        </a:graphic>
      </p:graphicFrame>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nvGraphicFramePr>
        <p:xfrm>
          <a:off x="76200" y="125261"/>
          <a:ext cx="8915403" cy="6659394"/>
        </p:xfrm>
        <a:graphic>
          <a:graphicData uri="http://schemas.openxmlformats.org/drawingml/2006/table">
            <a:tbl>
              <a:tblPr firstRow="1" bandRow="1">
                <a:tableStyleId>{08FB837D-C827-4EFA-A057-4D05807E0F7C}</a:tableStyleId>
              </a:tblPr>
              <a:tblGrid>
                <a:gridCol w="1219200"/>
                <a:gridCol w="1143000"/>
                <a:gridCol w="990600"/>
                <a:gridCol w="1219200"/>
                <a:gridCol w="1143000"/>
                <a:gridCol w="1676400"/>
                <a:gridCol w="1524003"/>
              </a:tblGrid>
              <a:tr h="465193">
                <a:tc>
                  <a:txBody>
                    <a:bodyPr/>
                    <a:lstStyle/>
                    <a:p>
                      <a:pPr marL="0" marR="0" algn="ctr">
                        <a:lnSpc>
                          <a:spcPct val="115000"/>
                        </a:lnSpc>
                        <a:spcBef>
                          <a:spcPts val="0"/>
                        </a:spcBef>
                        <a:spcAft>
                          <a:spcPts val="1000"/>
                        </a:spcAft>
                      </a:pPr>
                      <a:r>
                        <a:rPr lang="en-US" sz="1400" dirty="0"/>
                        <a:t>Home Basic*</a:t>
                      </a:r>
                      <a:endParaRPr lang="en-US" sz="1400" b="1" dirty="0">
                        <a:latin typeface="Calibri"/>
                        <a:ea typeface="Times New Roman"/>
                        <a:cs typeface="Times New Roman"/>
                      </a:endParaRPr>
                    </a:p>
                  </a:txBody>
                  <a:tcPr marL="6811" marR="6811" marT="6811" marB="6811" anchor="ctr">
                    <a:lnL w="12700" cap="flat" cmpd="sng" algn="ctr">
                      <a:solidFill>
                        <a:srgbClr val="C00000">
                          <a:alpha val="10980"/>
                        </a:srgbClr>
                      </a:solidFill>
                      <a:prstDash val="solid"/>
                      <a:round/>
                      <a:headEnd type="none" w="med" len="med"/>
                      <a:tailEnd type="none" w="med" len="med"/>
                    </a:lnL>
                    <a:lnR w="12700" cap="flat" cmpd="sng" algn="ctr">
                      <a:solidFill>
                        <a:srgbClr val="C00000">
                          <a:alpha val="10980"/>
                        </a:srgbClr>
                      </a:solidFill>
                      <a:prstDash val="solid"/>
                      <a:round/>
                      <a:headEnd type="none" w="med" len="med"/>
                      <a:tailEnd type="none" w="med" len="med"/>
                    </a:lnR>
                    <a:lnT w="12700" cap="flat" cmpd="sng" algn="ctr">
                      <a:solidFill>
                        <a:srgbClr val="C00000">
                          <a:alpha val="10980"/>
                        </a:srgbClr>
                      </a:solidFill>
                      <a:prstDash val="solid"/>
                      <a:round/>
                      <a:headEnd type="none" w="med" len="med"/>
                      <a:tailEnd type="none" w="med" len="med"/>
                    </a:lnT>
                    <a:lnB w="12700" cap="flat" cmpd="sng" algn="ctr">
                      <a:solidFill>
                        <a:srgbClr val="C00000">
                          <a:alpha val="10980"/>
                        </a:srgbClr>
                      </a:solidFill>
                      <a:prstDash val="solid"/>
                      <a:round/>
                      <a:headEnd type="none" w="med" len="med"/>
                      <a:tailEnd type="none" w="med" len="med"/>
                    </a:lnB>
                    <a:solidFill>
                      <a:srgbClr val="A50021"/>
                    </a:solidFill>
                  </a:tcPr>
                </a:tc>
                <a:tc>
                  <a:txBody>
                    <a:bodyPr/>
                    <a:lstStyle/>
                    <a:p>
                      <a:pPr marL="0" marR="0" algn="ctr">
                        <a:lnSpc>
                          <a:spcPct val="115000"/>
                        </a:lnSpc>
                        <a:spcBef>
                          <a:spcPts val="0"/>
                        </a:spcBef>
                        <a:spcAft>
                          <a:spcPts val="1000"/>
                        </a:spcAft>
                      </a:pPr>
                      <a:r>
                        <a:rPr lang="en-US" sz="1400"/>
                        <a:t>Home and Student</a:t>
                      </a:r>
                      <a:endParaRPr lang="en-US" sz="1400" b="1">
                        <a:latin typeface="Calibri"/>
                        <a:ea typeface="Times New Roman"/>
                        <a:cs typeface="Times New Roman"/>
                      </a:endParaRPr>
                    </a:p>
                  </a:txBody>
                  <a:tcPr marL="6811" marR="6811" marT="6811" marB="6811" anchor="ctr">
                    <a:lnL w="12700" cap="flat" cmpd="sng" algn="ctr">
                      <a:solidFill>
                        <a:srgbClr val="C00000">
                          <a:alpha val="10980"/>
                        </a:srgbClr>
                      </a:solidFill>
                      <a:prstDash val="solid"/>
                      <a:round/>
                      <a:headEnd type="none" w="med" len="med"/>
                      <a:tailEnd type="none" w="med" len="med"/>
                    </a:lnL>
                    <a:lnR w="12700" cap="flat" cmpd="sng" algn="ctr">
                      <a:solidFill>
                        <a:srgbClr val="C00000">
                          <a:alpha val="10980"/>
                        </a:srgbClr>
                      </a:solidFill>
                      <a:prstDash val="solid"/>
                      <a:round/>
                      <a:headEnd type="none" w="med" len="med"/>
                      <a:tailEnd type="none" w="med" len="med"/>
                    </a:lnR>
                    <a:lnT w="12700" cap="flat" cmpd="sng" algn="ctr">
                      <a:solidFill>
                        <a:srgbClr val="C00000">
                          <a:alpha val="10980"/>
                        </a:srgbClr>
                      </a:solidFill>
                      <a:prstDash val="solid"/>
                      <a:round/>
                      <a:headEnd type="none" w="med" len="med"/>
                      <a:tailEnd type="none" w="med" len="med"/>
                    </a:lnT>
                    <a:lnB w="12700" cap="flat" cmpd="sng" algn="ctr">
                      <a:solidFill>
                        <a:srgbClr val="C00000">
                          <a:alpha val="10980"/>
                        </a:srgbClr>
                      </a:solidFill>
                      <a:prstDash val="solid"/>
                      <a:round/>
                      <a:headEnd type="none" w="med" len="med"/>
                      <a:tailEnd type="none" w="med" len="med"/>
                    </a:lnB>
                    <a:solidFill>
                      <a:srgbClr val="A50021"/>
                    </a:solidFill>
                  </a:tcPr>
                </a:tc>
                <a:tc>
                  <a:txBody>
                    <a:bodyPr/>
                    <a:lstStyle/>
                    <a:p>
                      <a:pPr marL="0" marR="0" algn="ctr">
                        <a:lnSpc>
                          <a:spcPct val="115000"/>
                        </a:lnSpc>
                        <a:spcBef>
                          <a:spcPts val="0"/>
                        </a:spcBef>
                        <a:spcAft>
                          <a:spcPts val="1000"/>
                        </a:spcAft>
                      </a:pPr>
                      <a:r>
                        <a:rPr lang="en-US" sz="1400" dirty="0"/>
                        <a:t>Standard</a:t>
                      </a:r>
                      <a:endParaRPr lang="en-US" sz="1400" b="1" dirty="0">
                        <a:latin typeface="Calibri"/>
                        <a:ea typeface="Times New Roman"/>
                        <a:cs typeface="Times New Roman"/>
                      </a:endParaRPr>
                    </a:p>
                  </a:txBody>
                  <a:tcPr marL="6811" marR="6811" marT="6811" marB="6811" anchor="ctr">
                    <a:lnL w="12700" cap="flat" cmpd="sng" algn="ctr">
                      <a:solidFill>
                        <a:srgbClr val="C00000">
                          <a:alpha val="10980"/>
                        </a:srgbClr>
                      </a:solidFill>
                      <a:prstDash val="solid"/>
                      <a:round/>
                      <a:headEnd type="none" w="med" len="med"/>
                      <a:tailEnd type="none" w="med" len="med"/>
                    </a:lnL>
                    <a:lnR w="12700" cap="flat" cmpd="sng" algn="ctr">
                      <a:solidFill>
                        <a:srgbClr val="C00000">
                          <a:alpha val="10980"/>
                        </a:srgbClr>
                      </a:solidFill>
                      <a:prstDash val="solid"/>
                      <a:round/>
                      <a:headEnd type="none" w="med" len="med"/>
                      <a:tailEnd type="none" w="med" len="med"/>
                    </a:lnR>
                    <a:lnT w="12700" cap="flat" cmpd="sng" algn="ctr">
                      <a:solidFill>
                        <a:srgbClr val="C00000">
                          <a:alpha val="10980"/>
                        </a:srgbClr>
                      </a:solidFill>
                      <a:prstDash val="solid"/>
                      <a:round/>
                      <a:headEnd type="none" w="med" len="med"/>
                      <a:tailEnd type="none" w="med" len="med"/>
                    </a:lnT>
                    <a:lnB w="12700" cap="flat" cmpd="sng" algn="ctr">
                      <a:solidFill>
                        <a:srgbClr val="C00000">
                          <a:alpha val="10980"/>
                        </a:srgbClr>
                      </a:solidFill>
                      <a:prstDash val="solid"/>
                      <a:round/>
                      <a:headEnd type="none" w="med" len="med"/>
                      <a:tailEnd type="none" w="med" len="med"/>
                    </a:lnB>
                    <a:solidFill>
                      <a:srgbClr val="A50021"/>
                    </a:solidFill>
                  </a:tcPr>
                </a:tc>
                <a:tc>
                  <a:txBody>
                    <a:bodyPr/>
                    <a:lstStyle/>
                    <a:p>
                      <a:pPr marL="0" marR="0" algn="ctr">
                        <a:lnSpc>
                          <a:spcPct val="115000"/>
                        </a:lnSpc>
                        <a:spcBef>
                          <a:spcPts val="0"/>
                        </a:spcBef>
                        <a:spcAft>
                          <a:spcPts val="1000"/>
                        </a:spcAft>
                      </a:pPr>
                      <a:r>
                        <a:rPr lang="en-US" sz="1400"/>
                        <a:t>Small Business</a:t>
                      </a:r>
                      <a:endParaRPr lang="en-US" sz="1400" b="1">
                        <a:latin typeface="Calibri"/>
                        <a:ea typeface="Times New Roman"/>
                        <a:cs typeface="Times New Roman"/>
                      </a:endParaRPr>
                    </a:p>
                  </a:txBody>
                  <a:tcPr marL="6811" marR="6811" marT="6811" marB="6811" anchor="ctr">
                    <a:lnL w="12700" cap="flat" cmpd="sng" algn="ctr">
                      <a:solidFill>
                        <a:srgbClr val="C00000">
                          <a:alpha val="10980"/>
                        </a:srgbClr>
                      </a:solidFill>
                      <a:prstDash val="solid"/>
                      <a:round/>
                      <a:headEnd type="none" w="med" len="med"/>
                      <a:tailEnd type="none" w="med" len="med"/>
                    </a:lnL>
                    <a:lnR w="12700" cap="flat" cmpd="sng" algn="ctr">
                      <a:solidFill>
                        <a:srgbClr val="C00000">
                          <a:alpha val="10980"/>
                        </a:srgbClr>
                      </a:solidFill>
                      <a:prstDash val="solid"/>
                      <a:round/>
                      <a:headEnd type="none" w="med" len="med"/>
                      <a:tailEnd type="none" w="med" len="med"/>
                    </a:lnR>
                    <a:lnT w="12700" cap="flat" cmpd="sng" algn="ctr">
                      <a:solidFill>
                        <a:srgbClr val="C00000">
                          <a:alpha val="10980"/>
                        </a:srgbClr>
                      </a:solidFill>
                      <a:prstDash val="solid"/>
                      <a:round/>
                      <a:headEnd type="none" w="med" len="med"/>
                      <a:tailEnd type="none" w="med" len="med"/>
                    </a:lnT>
                    <a:lnB w="12700" cap="flat" cmpd="sng" algn="ctr">
                      <a:solidFill>
                        <a:srgbClr val="C00000">
                          <a:alpha val="10980"/>
                        </a:srgbClr>
                      </a:solidFill>
                      <a:prstDash val="solid"/>
                      <a:round/>
                      <a:headEnd type="none" w="med" len="med"/>
                      <a:tailEnd type="none" w="med" len="med"/>
                    </a:lnB>
                    <a:solidFill>
                      <a:srgbClr val="A50021"/>
                    </a:solidFill>
                  </a:tcPr>
                </a:tc>
                <a:tc>
                  <a:txBody>
                    <a:bodyPr/>
                    <a:lstStyle/>
                    <a:p>
                      <a:pPr marL="0" marR="0" algn="ctr">
                        <a:lnSpc>
                          <a:spcPct val="115000"/>
                        </a:lnSpc>
                        <a:spcBef>
                          <a:spcPts val="0"/>
                        </a:spcBef>
                        <a:spcAft>
                          <a:spcPts val="1000"/>
                        </a:spcAft>
                      </a:pPr>
                      <a:r>
                        <a:rPr lang="en-US" sz="1400"/>
                        <a:t>Professional</a:t>
                      </a:r>
                      <a:endParaRPr lang="en-US" sz="1400" b="1">
                        <a:latin typeface="Calibri"/>
                        <a:ea typeface="Times New Roman"/>
                        <a:cs typeface="Times New Roman"/>
                      </a:endParaRPr>
                    </a:p>
                  </a:txBody>
                  <a:tcPr marL="6811" marR="6811" marT="6811" marB="6811" anchor="ctr">
                    <a:lnL w="12700" cap="flat" cmpd="sng" algn="ctr">
                      <a:solidFill>
                        <a:srgbClr val="C00000">
                          <a:alpha val="10980"/>
                        </a:srgbClr>
                      </a:solidFill>
                      <a:prstDash val="solid"/>
                      <a:round/>
                      <a:headEnd type="none" w="med" len="med"/>
                      <a:tailEnd type="none" w="med" len="med"/>
                    </a:lnL>
                    <a:lnR w="12700" cap="flat" cmpd="sng" algn="ctr">
                      <a:solidFill>
                        <a:srgbClr val="C00000">
                          <a:alpha val="10980"/>
                        </a:srgbClr>
                      </a:solidFill>
                      <a:prstDash val="solid"/>
                      <a:round/>
                      <a:headEnd type="none" w="med" len="med"/>
                      <a:tailEnd type="none" w="med" len="med"/>
                    </a:lnR>
                    <a:lnT w="12700" cap="flat" cmpd="sng" algn="ctr">
                      <a:solidFill>
                        <a:srgbClr val="C00000">
                          <a:alpha val="10980"/>
                        </a:srgbClr>
                      </a:solidFill>
                      <a:prstDash val="solid"/>
                      <a:round/>
                      <a:headEnd type="none" w="med" len="med"/>
                      <a:tailEnd type="none" w="med" len="med"/>
                    </a:lnT>
                    <a:lnB w="12700" cap="flat" cmpd="sng" algn="ctr">
                      <a:solidFill>
                        <a:srgbClr val="C00000">
                          <a:alpha val="10980"/>
                        </a:srgbClr>
                      </a:solidFill>
                      <a:prstDash val="solid"/>
                      <a:round/>
                      <a:headEnd type="none" w="med" len="med"/>
                      <a:tailEnd type="none" w="med" len="med"/>
                    </a:lnB>
                    <a:solidFill>
                      <a:srgbClr val="A50021"/>
                    </a:solidFill>
                  </a:tcPr>
                </a:tc>
                <a:tc>
                  <a:txBody>
                    <a:bodyPr/>
                    <a:lstStyle/>
                    <a:p>
                      <a:pPr marL="0" marR="0" algn="ctr">
                        <a:lnSpc>
                          <a:spcPct val="115000"/>
                        </a:lnSpc>
                        <a:spcBef>
                          <a:spcPts val="0"/>
                        </a:spcBef>
                        <a:spcAft>
                          <a:spcPts val="1000"/>
                        </a:spcAft>
                      </a:pPr>
                      <a:r>
                        <a:rPr lang="en-US" sz="1400" dirty="0"/>
                        <a:t>Enterprise</a:t>
                      </a:r>
                      <a:endParaRPr lang="en-US" sz="1400" b="1" dirty="0">
                        <a:latin typeface="Calibri"/>
                        <a:ea typeface="Times New Roman"/>
                        <a:cs typeface="Times New Roman"/>
                      </a:endParaRPr>
                    </a:p>
                  </a:txBody>
                  <a:tcPr marL="6811" marR="6811" marT="6811" marB="6811" anchor="ctr">
                    <a:lnL w="12700" cap="flat" cmpd="sng" algn="ctr">
                      <a:solidFill>
                        <a:srgbClr val="C00000">
                          <a:alpha val="10980"/>
                        </a:srgbClr>
                      </a:solidFill>
                      <a:prstDash val="solid"/>
                      <a:round/>
                      <a:headEnd type="none" w="med" len="med"/>
                      <a:tailEnd type="none" w="med" len="med"/>
                    </a:lnL>
                    <a:lnR w="12700" cap="flat" cmpd="sng" algn="ctr">
                      <a:solidFill>
                        <a:srgbClr val="C00000">
                          <a:alpha val="10980"/>
                        </a:srgbClr>
                      </a:solidFill>
                      <a:prstDash val="solid"/>
                      <a:round/>
                      <a:headEnd type="none" w="med" len="med"/>
                      <a:tailEnd type="none" w="med" len="med"/>
                    </a:lnR>
                    <a:lnT w="12700" cap="flat" cmpd="sng" algn="ctr">
                      <a:solidFill>
                        <a:srgbClr val="C00000">
                          <a:alpha val="10980"/>
                        </a:srgbClr>
                      </a:solidFill>
                      <a:prstDash val="solid"/>
                      <a:round/>
                      <a:headEnd type="none" w="med" len="med"/>
                      <a:tailEnd type="none" w="med" len="med"/>
                    </a:lnT>
                    <a:lnB w="12700" cap="flat" cmpd="sng" algn="ctr">
                      <a:solidFill>
                        <a:srgbClr val="C00000">
                          <a:alpha val="10980"/>
                        </a:srgbClr>
                      </a:solidFill>
                      <a:prstDash val="solid"/>
                      <a:round/>
                      <a:headEnd type="none" w="med" len="med"/>
                      <a:tailEnd type="none" w="med" len="med"/>
                    </a:lnB>
                    <a:solidFill>
                      <a:srgbClr val="A50021"/>
                    </a:solidFill>
                  </a:tcPr>
                </a:tc>
                <a:tc>
                  <a:txBody>
                    <a:bodyPr/>
                    <a:lstStyle/>
                    <a:p>
                      <a:pPr marL="0" marR="0" algn="ctr">
                        <a:lnSpc>
                          <a:spcPct val="115000"/>
                        </a:lnSpc>
                        <a:spcBef>
                          <a:spcPts val="0"/>
                        </a:spcBef>
                        <a:spcAft>
                          <a:spcPts val="1000"/>
                        </a:spcAft>
                      </a:pPr>
                      <a:r>
                        <a:rPr lang="en-US" sz="1400" dirty="0"/>
                        <a:t>Ultimate</a:t>
                      </a:r>
                      <a:endParaRPr lang="en-US" sz="1400" b="1" dirty="0">
                        <a:latin typeface="Calibri"/>
                        <a:ea typeface="Times New Roman"/>
                        <a:cs typeface="Times New Roman"/>
                      </a:endParaRPr>
                    </a:p>
                  </a:txBody>
                  <a:tcPr marL="6811" marR="6811" marT="6811" marB="6811" anchor="ctr">
                    <a:lnL w="12700" cap="flat" cmpd="sng" algn="ctr">
                      <a:solidFill>
                        <a:srgbClr val="C00000">
                          <a:alpha val="10980"/>
                        </a:srgbClr>
                      </a:solidFill>
                      <a:prstDash val="solid"/>
                      <a:round/>
                      <a:headEnd type="none" w="med" len="med"/>
                      <a:tailEnd type="none" w="med" len="med"/>
                    </a:lnL>
                    <a:lnR w="12700" cap="flat" cmpd="sng" algn="ctr">
                      <a:solidFill>
                        <a:srgbClr val="C00000">
                          <a:alpha val="10980"/>
                        </a:srgbClr>
                      </a:solidFill>
                      <a:prstDash val="solid"/>
                      <a:round/>
                      <a:headEnd type="none" w="med" len="med"/>
                      <a:tailEnd type="none" w="med" len="med"/>
                    </a:lnR>
                    <a:lnT w="12700" cap="flat" cmpd="sng" algn="ctr">
                      <a:solidFill>
                        <a:srgbClr val="C00000">
                          <a:alpha val="10980"/>
                        </a:srgbClr>
                      </a:solidFill>
                      <a:prstDash val="solid"/>
                      <a:round/>
                      <a:headEnd type="none" w="med" len="med"/>
                      <a:tailEnd type="none" w="med" len="med"/>
                    </a:lnT>
                    <a:lnB w="12700" cap="flat" cmpd="sng" algn="ctr">
                      <a:solidFill>
                        <a:srgbClr val="C00000">
                          <a:alpha val="10980"/>
                        </a:srgbClr>
                      </a:solidFill>
                      <a:prstDash val="solid"/>
                      <a:round/>
                      <a:headEnd type="none" w="med" len="med"/>
                      <a:tailEnd type="none" w="med" len="med"/>
                    </a:lnB>
                    <a:solidFill>
                      <a:srgbClr val="A50021"/>
                    </a:solidFill>
                  </a:tcPr>
                </a:tc>
              </a:tr>
              <a:tr h="237277">
                <a:tc>
                  <a:txBody>
                    <a:bodyPr/>
                    <a:lstStyle/>
                    <a:p>
                      <a:pPr marL="0" marR="0" algn="ctr">
                        <a:lnSpc>
                          <a:spcPct val="115000"/>
                        </a:lnSpc>
                        <a:spcBef>
                          <a:spcPts val="0"/>
                        </a:spcBef>
                        <a:spcAft>
                          <a:spcPts val="1000"/>
                        </a:spcAft>
                      </a:pPr>
                      <a:r>
                        <a:rPr lang="en-US" sz="1400" dirty="0"/>
                        <a:t>Word</a:t>
                      </a:r>
                      <a:endParaRPr lang="en-US" sz="1400" b="1" dirty="0">
                        <a:latin typeface="Calibri"/>
                        <a:ea typeface="Times New Roman"/>
                        <a:cs typeface="Times New Roman"/>
                      </a:endParaRPr>
                    </a:p>
                  </a:txBody>
                  <a:tcPr marL="6811" marR="6811" marT="6811" marB="6811" anchor="ctr">
                    <a:lnL w="12700" cap="flat" cmpd="sng" algn="ctr">
                      <a:solidFill>
                        <a:srgbClr val="C00000">
                          <a:alpha val="10980"/>
                        </a:srgbClr>
                      </a:solidFill>
                      <a:prstDash val="solid"/>
                      <a:round/>
                      <a:headEnd type="none" w="med" len="med"/>
                      <a:tailEnd type="none" w="med" len="med"/>
                    </a:lnL>
                    <a:lnR w="12700" cap="flat" cmpd="sng" algn="ctr">
                      <a:solidFill>
                        <a:srgbClr val="C00000">
                          <a:alpha val="10980"/>
                        </a:srgbClr>
                      </a:solidFill>
                      <a:prstDash val="solid"/>
                      <a:round/>
                      <a:headEnd type="none" w="med" len="med"/>
                      <a:tailEnd type="none" w="med" len="med"/>
                    </a:lnR>
                    <a:lnT w="12700" cap="flat" cmpd="sng" algn="ctr">
                      <a:solidFill>
                        <a:srgbClr val="C00000">
                          <a:alpha val="10980"/>
                        </a:srgbClr>
                      </a:solidFill>
                      <a:prstDash val="solid"/>
                      <a:round/>
                      <a:headEnd type="none" w="med" len="med"/>
                      <a:tailEnd type="none" w="med" len="med"/>
                    </a:lnT>
                    <a:lnB w="12700" cap="flat" cmpd="sng" algn="ctr">
                      <a:solidFill>
                        <a:srgbClr val="C00000">
                          <a:alpha val="10980"/>
                        </a:srgbClr>
                      </a:solidFill>
                      <a:prstDash val="solid"/>
                      <a:round/>
                      <a:headEnd type="none" w="med" len="med"/>
                      <a:tailEnd type="none" w="med" len="med"/>
                    </a:lnB>
                    <a:solidFill>
                      <a:srgbClr val="FFEBF2"/>
                    </a:solidFill>
                  </a:tcPr>
                </a:tc>
                <a:tc>
                  <a:txBody>
                    <a:bodyPr/>
                    <a:lstStyle/>
                    <a:p>
                      <a:pPr marL="0" marR="0" algn="ctr">
                        <a:lnSpc>
                          <a:spcPct val="115000"/>
                        </a:lnSpc>
                        <a:spcBef>
                          <a:spcPts val="0"/>
                        </a:spcBef>
                        <a:spcAft>
                          <a:spcPts val="1000"/>
                        </a:spcAft>
                      </a:pPr>
                      <a:r>
                        <a:rPr lang="en-US" sz="1400" dirty="0"/>
                        <a:t>Word</a:t>
                      </a:r>
                      <a:endParaRPr lang="en-US" sz="1400" b="1" dirty="0">
                        <a:latin typeface="Calibri"/>
                        <a:ea typeface="Times New Roman"/>
                        <a:cs typeface="Times New Roman"/>
                      </a:endParaRPr>
                    </a:p>
                  </a:txBody>
                  <a:tcPr marL="6811" marR="6811" marT="6811" marB="6811" anchor="ctr">
                    <a:lnL w="12700" cap="flat" cmpd="sng" algn="ctr">
                      <a:solidFill>
                        <a:srgbClr val="C00000">
                          <a:alpha val="10980"/>
                        </a:srgbClr>
                      </a:solidFill>
                      <a:prstDash val="solid"/>
                      <a:round/>
                      <a:headEnd type="none" w="med" len="med"/>
                      <a:tailEnd type="none" w="med" len="med"/>
                    </a:lnL>
                    <a:lnR w="12700" cap="flat" cmpd="sng" algn="ctr">
                      <a:solidFill>
                        <a:srgbClr val="C00000">
                          <a:alpha val="10980"/>
                        </a:srgbClr>
                      </a:solidFill>
                      <a:prstDash val="solid"/>
                      <a:round/>
                      <a:headEnd type="none" w="med" len="med"/>
                      <a:tailEnd type="none" w="med" len="med"/>
                    </a:lnR>
                    <a:lnT w="12700" cap="flat" cmpd="sng" algn="ctr">
                      <a:solidFill>
                        <a:srgbClr val="C00000">
                          <a:alpha val="10980"/>
                        </a:srgbClr>
                      </a:solidFill>
                      <a:prstDash val="solid"/>
                      <a:round/>
                      <a:headEnd type="none" w="med" len="med"/>
                      <a:tailEnd type="none" w="med" len="med"/>
                    </a:lnT>
                    <a:lnB w="12700" cap="flat" cmpd="sng" algn="ctr">
                      <a:solidFill>
                        <a:srgbClr val="C00000">
                          <a:alpha val="10980"/>
                        </a:srgbClr>
                      </a:solidFill>
                      <a:prstDash val="solid"/>
                      <a:round/>
                      <a:headEnd type="none" w="med" len="med"/>
                      <a:tailEnd type="none" w="med" len="med"/>
                    </a:lnB>
                    <a:solidFill>
                      <a:srgbClr val="FFEBF2"/>
                    </a:solidFill>
                  </a:tcPr>
                </a:tc>
                <a:tc>
                  <a:txBody>
                    <a:bodyPr/>
                    <a:lstStyle/>
                    <a:p>
                      <a:pPr marL="0" marR="0" algn="ctr">
                        <a:lnSpc>
                          <a:spcPct val="115000"/>
                        </a:lnSpc>
                        <a:spcBef>
                          <a:spcPts val="0"/>
                        </a:spcBef>
                        <a:spcAft>
                          <a:spcPts val="1000"/>
                        </a:spcAft>
                      </a:pPr>
                      <a:r>
                        <a:rPr lang="en-US" sz="1400" dirty="0"/>
                        <a:t>Word</a:t>
                      </a:r>
                      <a:endParaRPr lang="en-US" sz="1400" b="1" dirty="0">
                        <a:latin typeface="Calibri"/>
                        <a:ea typeface="Times New Roman"/>
                        <a:cs typeface="Times New Roman"/>
                      </a:endParaRPr>
                    </a:p>
                  </a:txBody>
                  <a:tcPr marL="6811" marR="6811" marT="6811" marB="6811" anchor="ctr">
                    <a:lnL w="12700" cap="flat" cmpd="sng" algn="ctr">
                      <a:solidFill>
                        <a:srgbClr val="C00000">
                          <a:alpha val="10980"/>
                        </a:srgbClr>
                      </a:solidFill>
                      <a:prstDash val="solid"/>
                      <a:round/>
                      <a:headEnd type="none" w="med" len="med"/>
                      <a:tailEnd type="none" w="med" len="med"/>
                    </a:lnL>
                    <a:lnR w="12700" cap="flat" cmpd="sng" algn="ctr">
                      <a:solidFill>
                        <a:srgbClr val="C00000">
                          <a:alpha val="10980"/>
                        </a:srgbClr>
                      </a:solidFill>
                      <a:prstDash val="solid"/>
                      <a:round/>
                      <a:headEnd type="none" w="med" len="med"/>
                      <a:tailEnd type="none" w="med" len="med"/>
                    </a:lnR>
                    <a:lnT w="12700" cap="flat" cmpd="sng" algn="ctr">
                      <a:solidFill>
                        <a:srgbClr val="C00000">
                          <a:alpha val="10980"/>
                        </a:srgbClr>
                      </a:solidFill>
                      <a:prstDash val="solid"/>
                      <a:round/>
                      <a:headEnd type="none" w="med" len="med"/>
                      <a:tailEnd type="none" w="med" len="med"/>
                    </a:lnT>
                    <a:lnB w="12700" cap="flat" cmpd="sng" algn="ctr">
                      <a:solidFill>
                        <a:srgbClr val="C00000">
                          <a:alpha val="10980"/>
                        </a:srgbClr>
                      </a:solidFill>
                      <a:prstDash val="solid"/>
                      <a:round/>
                      <a:headEnd type="none" w="med" len="med"/>
                      <a:tailEnd type="none" w="med" len="med"/>
                    </a:lnB>
                    <a:solidFill>
                      <a:srgbClr val="FFEBF2"/>
                    </a:solidFill>
                  </a:tcPr>
                </a:tc>
                <a:tc>
                  <a:txBody>
                    <a:bodyPr/>
                    <a:lstStyle/>
                    <a:p>
                      <a:pPr marL="0" marR="0" algn="ctr">
                        <a:lnSpc>
                          <a:spcPct val="115000"/>
                        </a:lnSpc>
                        <a:spcBef>
                          <a:spcPts val="0"/>
                        </a:spcBef>
                        <a:spcAft>
                          <a:spcPts val="1000"/>
                        </a:spcAft>
                      </a:pPr>
                      <a:r>
                        <a:rPr lang="en-US" sz="1400" dirty="0"/>
                        <a:t>Word</a:t>
                      </a:r>
                      <a:endParaRPr lang="en-US" sz="1400" b="1" dirty="0">
                        <a:latin typeface="Calibri"/>
                        <a:ea typeface="Times New Roman"/>
                        <a:cs typeface="Times New Roman"/>
                      </a:endParaRPr>
                    </a:p>
                  </a:txBody>
                  <a:tcPr marL="6811" marR="6811" marT="6811" marB="6811" anchor="ctr">
                    <a:lnL w="12700" cap="flat" cmpd="sng" algn="ctr">
                      <a:solidFill>
                        <a:srgbClr val="C00000">
                          <a:alpha val="10980"/>
                        </a:srgbClr>
                      </a:solidFill>
                      <a:prstDash val="solid"/>
                      <a:round/>
                      <a:headEnd type="none" w="med" len="med"/>
                      <a:tailEnd type="none" w="med" len="med"/>
                    </a:lnL>
                    <a:lnR w="12700" cap="flat" cmpd="sng" algn="ctr">
                      <a:solidFill>
                        <a:srgbClr val="C00000">
                          <a:alpha val="10980"/>
                        </a:srgbClr>
                      </a:solidFill>
                      <a:prstDash val="solid"/>
                      <a:round/>
                      <a:headEnd type="none" w="med" len="med"/>
                      <a:tailEnd type="none" w="med" len="med"/>
                    </a:lnR>
                    <a:lnT w="12700" cap="flat" cmpd="sng" algn="ctr">
                      <a:solidFill>
                        <a:srgbClr val="C00000">
                          <a:alpha val="10980"/>
                        </a:srgbClr>
                      </a:solidFill>
                      <a:prstDash val="solid"/>
                      <a:round/>
                      <a:headEnd type="none" w="med" len="med"/>
                      <a:tailEnd type="none" w="med" len="med"/>
                    </a:lnT>
                    <a:lnB w="12700" cap="flat" cmpd="sng" algn="ctr">
                      <a:solidFill>
                        <a:srgbClr val="C00000">
                          <a:alpha val="10980"/>
                        </a:srgbClr>
                      </a:solidFill>
                      <a:prstDash val="solid"/>
                      <a:round/>
                      <a:headEnd type="none" w="med" len="med"/>
                      <a:tailEnd type="none" w="med" len="med"/>
                    </a:lnB>
                    <a:solidFill>
                      <a:srgbClr val="FFEBF2"/>
                    </a:solidFill>
                  </a:tcPr>
                </a:tc>
                <a:tc>
                  <a:txBody>
                    <a:bodyPr/>
                    <a:lstStyle/>
                    <a:p>
                      <a:pPr marL="0" marR="0" algn="ctr">
                        <a:lnSpc>
                          <a:spcPct val="115000"/>
                        </a:lnSpc>
                        <a:spcBef>
                          <a:spcPts val="0"/>
                        </a:spcBef>
                        <a:spcAft>
                          <a:spcPts val="1000"/>
                        </a:spcAft>
                      </a:pPr>
                      <a:r>
                        <a:rPr lang="en-US" sz="1400" dirty="0"/>
                        <a:t>Word</a:t>
                      </a:r>
                      <a:endParaRPr lang="en-US" sz="1400" b="1" dirty="0">
                        <a:latin typeface="Calibri"/>
                        <a:ea typeface="Times New Roman"/>
                        <a:cs typeface="Times New Roman"/>
                      </a:endParaRPr>
                    </a:p>
                  </a:txBody>
                  <a:tcPr marL="6811" marR="6811" marT="6811" marB="6811" anchor="ctr">
                    <a:lnL w="12700" cap="flat" cmpd="sng" algn="ctr">
                      <a:solidFill>
                        <a:srgbClr val="C00000">
                          <a:alpha val="10980"/>
                        </a:srgbClr>
                      </a:solidFill>
                      <a:prstDash val="solid"/>
                      <a:round/>
                      <a:headEnd type="none" w="med" len="med"/>
                      <a:tailEnd type="none" w="med" len="med"/>
                    </a:lnL>
                    <a:lnR w="12700" cap="flat" cmpd="sng" algn="ctr">
                      <a:solidFill>
                        <a:srgbClr val="C00000">
                          <a:alpha val="10980"/>
                        </a:srgbClr>
                      </a:solidFill>
                      <a:prstDash val="solid"/>
                      <a:round/>
                      <a:headEnd type="none" w="med" len="med"/>
                      <a:tailEnd type="none" w="med" len="med"/>
                    </a:lnR>
                    <a:lnT w="12700" cap="flat" cmpd="sng" algn="ctr">
                      <a:solidFill>
                        <a:srgbClr val="C00000">
                          <a:alpha val="10980"/>
                        </a:srgbClr>
                      </a:solidFill>
                      <a:prstDash val="solid"/>
                      <a:round/>
                      <a:headEnd type="none" w="med" len="med"/>
                      <a:tailEnd type="none" w="med" len="med"/>
                    </a:lnT>
                    <a:lnB w="12700" cap="flat" cmpd="sng" algn="ctr">
                      <a:solidFill>
                        <a:srgbClr val="C00000">
                          <a:alpha val="10980"/>
                        </a:srgbClr>
                      </a:solidFill>
                      <a:prstDash val="solid"/>
                      <a:round/>
                      <a:headEnd type="none" w="med" len="med"/>
                      <a:tailEnd type="none" w="med" len="med"/>
                    </a:lnB>
                    <a:solidFill>
                      <a:srgbClr val="FFEBF2"/>
                    </a:solidFill>
                  </a:tcPr>
                </a:tc>
                <a:tc>
                  <a:txBody>
                    <a:bodyPr/>
                    <a:lstStyle/>
                    <a:p>
                      <a:pPr marL="0" marR="0" algn="ctr">
                        <a:lnSpc>
                          <a:spcPct val="115000"/>
                        </a:lnSpc>
                        <a:spcBef>
                          <a:spcPts val="0"/>
                        </a:spcBef>
                        <a:spcAft>
                          <a:spcPts val="1000"/>
                        </a:spcAft>
                      </a:pPr>
                      <a:r>
                        <a:rPr lang="en-US" sz="1400" dirty="0"/>
                        <a:t>Word</a:t>
                      </a:r>
                      <a:endParaRPr lang="en-US" sz="1400" b="1" dirty="0">
                        <a:latin typeface="Calibri"/>
                        <a:ea typeface="Times New Roman"/>
                        <a:cs typeface="Times New Roman"/>
                      </a:endParaRPr>
                    </a:p>
                  </a:txBody>
                  <a:tcPr marL="6811" marR="6811" marT="6811" marB="6811" anchor="ctr">
                    <a:lnL w="12700" cap="flat" cmpd="sng" algn="ctr">
                      <a:solidFill>
                        <a:srgbClr val="C00000">
                          <a:alpha val="10980"/>
                        </a:srgbClr>
                      </a:solidFill>
                      <a:prstDash val="solid"/>
                      <a:round/>
                      <a:headEnd type="none" w="med" len="med"/>
                      <a:tailEnd type="none" w="med" len="med"/>
                    </a:lnL>
                    <a:lnR w="12700" cap="flat" cmpd="sng" algn="ctr">
                      <a:solidFill>
                        <a:srgbClr val="C00000">
                          <a:alpha val="10980"/>
                        </a:srgbClr>
                      </a:solidFill>
                      <a:prstDash val="solid"/>
                      <a:round/>
                      <a:headEnd type="none" w="med" len="med"/>
                      <a:tailEnd type="none" w="med" len="med"/>
                    </a:lnR>
                    <a:lnT w="12700" cap="flat" cmpd="sng" algn="ctr">
                      <a:solidFill>
                        <a:srgbClr val="C00000">
                          <a:alpha val="10980"/>
                        </a:srgbClr>
                      </a:solidFill>
                      <a:prstDash val="solid"/>
                      <a:round/>
                      <a:headEnd type="none" w="med" len="med"/>
                      <a:tailEnd type="none" w="med" len="med"/>
                    </a:lnT>
                    <a:lnB w="12700" cap="flat" cmpd="sng" algn="ctr">
                      <a:solidFill>
                        <a:srgbClr val="C00000">
                          <a:alpha val="10980"/>
                        </a:srgbClr>
                      </a:solidFill>
                      <a:prstDash val="solid"/>
                      <a:round/>
                      <a:headEnd type="none" w="med" len="med"/>
                      <a:tailEnd type="none" w="med" len="med"/>
                    </a:lnB>
                    <a:solidFill>
                      <a:srgbClr val="FFEBF2"/>
                    </a:solidFill>
                  </a:tcPr>
                </a:tc>
                <a:tc>
                  <a:txBody>
                    <a:bodyPr/>
                    <a:lstStyle/>
                    <a:p>
                      <a:pPr marL="0" marR="0" algn="ctr">
                        <a:lnSpc>
                          <a:spcPct val="115000"/>
                        </a:lnSpc>
                        <a:spcBef>
                          <a:spcPts val="0"/>
                        </a:spcBef>
                        <a:spcAft>
                          <a:spcPts val="1000"/>
                        </a:spcAft>
                      </a:pPr>
                      <a:r>
                        <a:rPr lang="en-US" sz="1400" dirty="0"/>
                        <a:t>Word</a:t>
                      </a:r>
                      <a:endParaRPr lang="en-US" sz="1400" b="1" dirty="0">
                        <a:latin typeface="Calibri"/>
                        <a:ea typeface="Times New Roman"/>
                        <a:cs typeface="Times New Roman"/>
                      </a:endParaRPr>
                    </a:p>
                  </a:txBody>
                  <a:tcPr marL="6811" marR="6811" marT="6811" marB="6811" anchor="ctr">
                    <a:lnL w="12700" cap="flat" cmpd="sng" algn="ctr">
                      <a:solidFill>
                        <a:srgbClr val="C00000">
                          <a:alpha val="10980"/>
                        </a:srgbClr>
                      </a:solidFill>
                      <a:prstDash val="solid"/>
                      <a:round/>
                      <a:headEnd type="none" w="med" len="med"/>
                      <a:tailEnd type="none" w="med" len="med"/>
                    </a:lnL>
                    <a:lnR w="12700" cap="flat" cmpd="sng" algn="ctr">
                      <a:solidFill>
                        <a:srgbClr val="C00000">
                          <a:alpha val="10980"/>
                        </a:srgbClr>
                      </a:solidFill>
                      <a:prstDash val="solid"/>
                      <a:round/>
                      <a:headEnd type="none" w="med" len="med"/>
                      <a:tailEnd type="none" w="med" len="med"/>
                    </a:lnR>
                    <a:lnT w="12700" cap="flat" cmpd="sng" algn="ctr">
                      <a:solidFill>
                        <a:srgbClr val="C00000">
                          <a:alpha val="10980"/>
                        </a:srgbClr>
                      </a:solidFill>
                      <a:prstDash val="solid"/>
                      <a:round/>
                      <a:headEnd type="none" w="med" len="med"/>
                      <a:tailEnd type="none" w="med" len="med"/>
                    </a:lnT>
                    <a:lnB w="12700" cap="flat" cmpd="sng" algn="ctr">
                      <a:solidFill>
                        <a:srgbClr val="C00000">
                          <a:alpha val="10980"/>
                        </a:srgbClr>
                      </a:solidFill>
                      <a:prstDash val="solid"/>
                      <a:round/>
                      <a:headEnd type="none" w="med" len="med"/>
                      <a:tailEnd type="none" w="med" len="med"/>
                    </a:lnB>
                    <a:solidFill>
                      <a:srgbClr val="FFEBF2"/>
                    </a:solidFill>
                  </a:tcPr>
                </a:tc>
              </a:tr>
              <a:tr h="237277">
                <a:tc>
                  <a:txBody>
                    <a:bodyPr/>
                    <a:lstStyle/>
                    <a:p>
                      <a:pPr marL="0" marR="0" algn="ctr">
                        <a:lnSpc>
                          <a:spcPct val="115000"/>
                        </a:lnSpc>
                        <a:spcBef>
                          <a:spcPts val="0"/>
                        </a:spcBef>
                        <a:spcAft>
                          <a:spcPts val="1000"/>
                        </a:spcAft>
                      </a:pPr>
                      <a:r>
                        <a:rPr lang="en-US" sz="1400" dirty="0"/>
                        <a:t>Excel</a:t>
                      </a:r>
                      <a:endParaRPr lang="en-US" sz="1400" b="1" dirty="0">
                        <a:latin typeface="Calibri"/>
                        <a:ea typeface="Times New Roman"/>
                        <a:cs typeface="Times New Roman"/>
                      </a:endParaRPr>
                    </a:p>
                  </a:txBody>
                  <a:tcPr marL="6811" marR="6811" marT="6811" marB="6811" anchor="ctr">
                    <a:lnL w="12700" cap="flat" cmpd="sng" algn="ctr">
                      <a:solidFill>
                        <a:srgbClr val="C00000">
                          <a:alpha val="10980"/>
                        </a:srgbClr>
                      </a:solidFill>
                      <a:prstDash val="solid"/>
                      <a:round/>
                      <a:headEnd type="none" w="med" len="med"/>
                      <a:tailEnd type="none" w="med" len="med"/>
                    </a:lnL>
                    <a:lnR w="12700" cap="flat" cmpd="sng" algn="ctr">
                      <a:solidFill>
                        <a:srgbClr val="C00000">
                          <a:alpha val="10980"/>
                        </a:srgbClr>
                      </a:solidFill>
                      <a:prstDash val="solid"/>
                      <a:round/>
                      <a:headEnd type="none" w="med" len="med"/>
                      <a:tailEnd type="none" w="med" len="med"/>
                    </a:lnR>
                    <a:lnT w="12700" cap="flat" cmpd="sng" algn="ctr">
                      <a:solidFill>
                        <a:srgbClr val="C00000">
                          <a:alpha val="10980"/>
                        </a:srgbClr>
                      </a:solidFill>
                      <a:prstDash val="solid"/>
                      <a:round/>
                      <a:headEnd type="none" w="med" len="med"/>
                      <a:tailEnd type="none" w="med" len="med"/>
                    </a:lnT>
                    <a:lnB w="12700" cap="flat" cmpd="sng" algn="ctr">
                      <a:solidFill>
                        <a:srgbClr val="C00000">
                          <a:alpha val="10980"/>
                        </a:srgbClr>
                      </a:solidFill>
                      <a:prstDash val="solid"/>
                      <a:round/>
                      <a:headEnd type="none" w="med" len="med"/>
                      <a:tailEnd type="none" w="med" len="med"/>
                    </a:lnB>
                    <a:solidFill>
                      <a:srgbClr val="FFEBF2"/>
                    </a:solidFill>
                  </a:tcPr>
                </a:tc>
                <a:tc>
                  <a:txBody>
                    <a:bodyPr/>
                    <a:lstStyle/>
                    <a:p>
                      <a:pPr marL="0" marR="0" algn="ctr">
                        <a:lnSpc>
                          <a:spcPct val="115000"/>
                        </a:lnSpc>
                        <a:spcBef>
                          <a:spcPts val="0"/>
                        </a:spcBef>
                        <a:spcAft>
                          <a:spcPts val="1000"/>
                        </a:spcAft>
                      </a:pPr>
                      <a:r>
                        <a:rPr lang="en-US" sz="1400" dirty="0"/>
                        <a:t>Excel</a:t>
                      </a:r>
                      <a:endParaRPr lang="en-US" sz="1400" b="1" dirty="0">
                        <a:latin typeface="Calibri"/>
                        <a:ea typeface="Times New Roman"/>
                        <a:cs typeface="Times New Roman"/>
                      </a:endParaRPr>
                    </a:p>
                  </a:txBody>
                  <a:tcPr marL="6811" marR="6811" marT="6811" marB="6811" anchor="ctr">
                    <a:lnL w="12700" cap="flat" cmpd="sng" algn="ctr">
                      <a:solidFill>
                        <a:srgbClr val="C00000">
                          <a:alpha val="10980"/>
                        </a:srgbClr>
                      </a:solidFill>
                      <a:prstDash val="solid"/>
                      <a:round/>
                      <a:headEnd type="none" w="med" len="med"/>
                      <a:tailEnd type="none" w="med" len="med"/>
                    </a:lnL>
                    <a:lnR w="12700" cap="flat" cmpd="sng" algn="ctr">
                      <a:solidFill>
                        <a:srgbClr val="C00000">
                          <a:alpha val="10980"/>
                        </a:srgbClr>
                      </a:solidFill>
                      <a:prstDash val="solid"/>
                      <a:round/>
                      <a:headEnd type="none" w="med" len="med"/>
                      <a:tailEnd type="none" w="med" len="med"/>
                    </a:lnR>
                    <a:lnT w="12700" cap="flat" cmpd="sng" algn="ctr">
                      <a:solidFill>
                        <a:srgbClr val="C00000">
                          <a:alpha val="10980"/>
                        </a:srgbClr>
                      </a:solidFill>
                      <a:prstDash val="solid"/>
                      <a:round/>
                      <a:headEnd type="none" w="med" len="med"/>
                      <a:tailEnd type="none" w="med" len="med"/>
                    </a:lnT>
                    <a:lnB w="12700" cap="flat" cmpd="sng" algn="ctr">
                      <a:solidFill>
                        <a:srgbClr val="C00000">
                          <a:alpha val="10980"/>
                        </a:srgbClr>
                      </a:solidFill>
                      <a:prstDash val="solid"/>
                      <a:round/>
                      <a:headEnd type="none" w="med" len="med"/>
                      <a:tailEnd type="none" w="med" len="med"/>
                    </a:lnB>
                    <a:solidFill>
                      <a:srgbClr val="FFEBF2"/>
                    </a:solidFill>
                  </a:tcPr>
                </a:tc>
                <a:tc>
                  <a:txBody>
                    <a:bodyPr/>
                    <a:lstStyle/>
                    <a:p>
                      <a:pPr marL="0" marR="0" algn="ctr">
                        <a:lnSpc>
                          <a:spcPct val="115000"/>
                        </a:lnSpc>
                        <a:spcBef>
                          <a:spcPts val="0"/>
                        </a:spcBef>
                        <a:spcAft>
                          <a:spcPts val="1000"/>
                        </a:spcAft>
                      </a:pPr>
                      <a:r>
                        <a:rPr lang="en-US" sz="1400" dirty="0"/>
                        <a:t>Excel</a:t>
                      </a:r>
                      <a:endParaRPr lang="en-US" sz="1400" b="1" dirty="0">
                        <a:latin typeface="Calibri"/>
                        <a:ea typeface="Times New Roman"/>
                        <a:cs typeface="Times New Roman"/>
                      </a:endParaRPr>
                    </a:p>
                  </a:txBody>
                  <a:tcPr marL="6811" marR="6811" marT="6811" marB="6811" anchor="ctr">
                    <a:lnL w="12700" cap="flat" cmpd="sng" algn="ctr">
                      <a:solidFill>
                        <a:srgbClr val="C00000">
                          <a:alpha val="10980"/>
                        </a:srgbClr>
                      </a:solidFill>
                      <a:prstDash val="solid"/>
                      <a:round/>
                      <a:headEnd type="none" w="med" len="med"/>
                      <a:tailEnd type="none" w="med" len="med"/>
                    </a:lnL>
                    <a:lnR w="12700" cap="flat" cmpd="sng" algn="ctr">
                      <a:solidFill>
                        <a:srgbClr val="C00000">
                          <a:alpha val="10980"/>
                        </a:srgbClr>
                      </a:solidFill>
                      <a:prstDash val="solid"/>
                      <a:round/>
                      <a:headEnd type="none" w="med" len="med"/>
                      <a:tailEnd type="none" w="med" len="med"/>
                    </a:lnR>
                    <a:lnT w="12700" cap="flat" cmpd="sng" algn="ctr">
                      <a:solidFill>
                        <a:srgbClr val="C00000">
                          <a:alpha val="10980"/>
                        </a:srgbClr>
                      </a:solidFill>
                      <a:prstDash val="solid"/>
                      <a:round/>
                      <a:headEnd type="none" w="med" len="med"/>
                      <a:tailEnd type="none" w="med" len="med"/>
                    </a:lnT>
                    <a:lnB w="12700" cap="flat" cmpd="sng" algn="ctr">
                      <a:solidFill>
                        <a:srgbClr val="C00000">
                          <a:alpha val="10980"/>
                        </a:srgbClr>
                      </a:solidFill>
                      <a:prstDash val="solid"/>
                      <a:round/>
                      <a:headEnd type="none" w="med" len="med"/>
                      <a:tailEnd type="none" w="med" len="med"/>
                    </a:lnB>
                    <a:solidFill>
                      <a:srgbClr val="FFEBF2"/>
                    </a:solidFill>
                  </a:tcPr>
                </a:tc>
                <a:tc>
                  <a:txBody>
                    <a:bodyPr/>
                    <a:lstStyle/>
                    <a:p>
                      <a:pPr marL="0" marR="0" algn="ctr">
                        <a:lnSpc>
                          <a:spcPct val="115000"/>
                        </a:lnSpc>
                        <a:spcBef>
                          <a:spcPts val="0"/>
                        </a:spcBef>
                        <a:spcAft>
                          <a:spcPts val="1000"/>
                        </a:spcAft>
                      </a:pPr>
                      <a:r>
                        <a:rPr lang="en-US" sz="1400" dirty="0"/>
                        <a:t>Excel</a:t>
                      </a:r>
                      <a:endParaRPr lang="en-US" sz="1400" b="1" dirty="0">
                        <a:latin typeface="Calibri"/>
                        <a:ea typeface="Times New Roman"/>
                        <a:cs typeface="Times New Roman"/>
                      </a:endParaRPr>
                    </a:p>
                  </a:txBody>
                  <a:tcPr marL="6811" marR="6811" marT="6811" marB="6811" anchor="ctr">
                    <a:lnL w="12700" cap="flat" cmpd="sng" algn="ctr">
                      <a:solidFill>
                        <a:srgbClr val="C00000">
                          <a:alpha val="10980"/>
                        </a:srgbClr>
                      </a:solidFill>
                      <a:prstDash val="solid"/>
                      <a:round/>
                      <a:headEnd type="none" w="med" len="med"/>
                      <a:tailEnd type="none" w="med" len="med"/>
                    </a:lnL>
                    <a:lnR w="12700" cap="flat" cmpd="sng" algn="ctr">
                      <a:solidFill>
                        <a:srgbClr val="C00000">
                          <a:alpha val="10980"/>
                        </a:srgbClr>
                      </a:solidFill>
                      <a:prstDash val="solid"/>
                      <a:round/>
                      <a:headEnd type="none" w="med" len="med"/>
                      <a:tailEnd type="none" w="med" len="med"/>
                    </a:lnR>
                    <a:lnT w="12700" cap="flat" cmpd="sng" algn="ctr">
                      <a:solidFill>
                        <a:srgbClr val="C00000">
                          <a:alpha val="10980"/>
                        </a:srgbClr>
                      </a:solidFill>
                      <a:prstDash val="solid"/>
                      <a:round/>
                      <a:headEnd type="none" w="med" len="med"/>
                      <a:tailEnd type="none" w="med" len="med"/>
                    </a:lnT>
                    <a:lnB w="12700" cap="flat" cmpd="sng" algn="ctr">
                      <a:solidFill>
                        <a:srgbClr val="C00000">
                          <a:alpha val="10980"/>
                        </a:srgbClr>
                      </a:solidFill>
                      <a:prstDash val="solid"/>
                      <a:round/>
                      <a:headEnd type="none" w="med" len="med"/>
                      <a:tailEnd type="none" w="med" len="med"/>
                    </a:lnB>
                    <a:solidFill>
                      <a:srgbClr val="FFEBF2"/>
                    </a:solidFill>
                  </a:tcPr>
                </a:tc>
                <a:tc>
                  <a:txBody>
                    <a:bodyPr/>
                    <a:lstStyle/>
                    <a:p>
                      <a:pPr marL="0" marR="0" algn="ctr">
                        <a:lnSpc>
                          <a:spcPct val="115000"/>
                        </a:lnSpc>
                        <a:spcBef>
                          <a:spcPts val="0"/>
                        </a:spcBef>
                        <a:spcAft>
                          <a:spcPts val="1000"/>
                        </a:spcAft>
                      </a:pPr>
                      <a:r>
                        <a:rPr lang="en-US" sz="1400" dirty="0"/>
                        <a:t>Excel</a:t>
                      </a:r>
                      <a:endParaRPr lang="en-US" sz="1400" b="1" dirty="0">
                        <a:latin typeface="Calibri"/>
                        <a:ea typeface="Times New Roman"/>
                        <a:cs typeface="Times New Roman"/>
                      </a:endParaRPr>
                    </a:p>
                  </a:txBody>
                  <a:tcPr marL="6811" marR="6811" marT="6811" marB="6811" anchor="ctr">
                    <a:lnL w="12700" cap="flat" cmpd="sng" algn="ctr">
                      <a:solidFill>
                        <a:srgbClr val="C00000">
                          <a:alpha val="10980"/>
                        </a:srgbClr>
                      </a:solidFill>
                      <a:prstDash val="solid"/>
                      <a:round/>
                      <a:headEnd type="none" w="med" len="med"/>
                      <a:tailEnd type="none" w="med" len="med"/>
                    </a:lnL>
                    <a:lnR w="12700" cap="flat" cmpd="sng" algn="ctr">
                      <a:solidFill>
                        <a:srgbClr val="C00000">
                          <a:alpha val="10980"/>
                        </a:srgbClr>
                      </a:solidFill>
                      <a:prstDash val="solid"/>
                      <a:round/>
                      <a:headEnd type="none" w="med" len="med"/>
                      <a:tailEnd type="none" w="med" len="med"/>
                    </a:lnR>
                    <a:lnT w="12700" cap="flat" cmpd="sng" algn="ctr">
                      <a:solidFill>
                        <a:srgbClr val="C00000">
                          <a:alpha val="10980"/>
                        </a:srgbClr>
                      </a:solidFill>
                      <a:prstDash val="solid"/>
                      <a:round/>
                      <a:headEnd type="none" w="med" len="med"/>
                      <a:tailEnd type="none" w="med" len="med"/>
                    </a:lnT>
                    <a:lnB w="12700" cap="flat" cmpd="sng" algn="ctr">
                      <a:solidFill>
                        <a:srgbClr val="C00000">
                          <a:alpha val="10980"/>
                        </a:srgbClr>
                      </a:solidFill>
                      <a:prstDash val="solid"/>
                      <a:round/>
                      <a:headEnd type="none" w="med" len="med"/>
                      <a:tailEnd type="none" w="med" len="med"/>
                    </a:lnB>
                    <a:solidFill>
                      <a:srgbClr val="FFEBF2"/>
                    </a:solidFill>
                  </a:tcPr>
                </a:tc>
                <a:tc>
                  <a:txBody>
                    <a:bodyPr/>
                    <a:lstStyle/>
                    <a:p>
                      <a:pPr marL="0" marR="0" algn="ctr">
                        <a:lnSpc>
                          <a:spcPct val="115000"/>
                        </a:lnSpc>
                        <a:spcBef>
                          <a:spcPts val="0"/>
                        </a:spcBef>
                        <a:spcAft>
                          <a:spcPts val="1000"/>
                        </a:spcAft>
                      </a:pPr>
                      <a:r>
                        <a:rPr lang="en-US" sz="1400" dirty="0"/>
                        <a:t>Excel</a:t>
                      </a:r>
                      <a:endParaRPr lang="en-US" sz="1400" b="1" dirty="0">
                        <a:latin typeface="Calibri"/>
                        <a:ea typeface="Times New Roman"/>
                        <a:cs typeface="Times New Roman"/>
                      </a:endParaRPr>
                    </a:p>
                  </a:txBody>
                  <a:tcPr marL="6811" marR="6811" marT="6811" marB="6811" anchor="ctr">
                    <a:lnL w="12700" cap="flat" cmpd="sng" algn="ctr">
                      <a:solidFill>
                        <a:srgbClr val="C00000">
                          <a:alpha val="10980"/>
                        </a:srgbClr>
                      </a:solidFill>
                      <a:prstDash val="solid"/>
                      <a:round/>
                      <a:headEnd type="none" w="med" len="med"/>
                      <a:tailEnd type="none" w="med" len="med"/>
                    </a:lnL>
                    <a:lnR w="12700" cap="flat" cmpd="sng" algn="ctr">
                      <a:solidFill>
                        <a:srgbClr val="C00000">
                          <a:alpha val="10980"/>
                        </a:srgbClr>
                      </a:solidFill>
                      <a:prstDash val="solid"/>
                      <a:round/>
                      <a:headEnd type="none" w="med" len="med"/>
                      <a:tailEnd type="none" w="med" len="med"/>
                    </a:lnR>
                    <a:lnT w="12700" cap="flat" cmpd="sng" algn="ctr">
                      <a:solidFill>
                        <a:srgbClr val="C00000">
                          <a:alpha val="10980"/>
                        </a:srgbClr>
                      </a:solidFill>
                      <a:prstDash val="solid"/>
                      <a:round/>
                      <a:headEnd type="none" w="med" len="med"/>
                      <a:tailEnd type="none" w="med" len="med"/>
                    </a:lnT>
                    <a:lnB w="12700" cap="flat" cmpd="sng" algn="ctr">
                      <a:solidFill>
                        <a:srgbClr val="C00000">
                          <a:alpha val="10980"/>
                        </a:srgbClr>
                      </a:solidFill>
                      <a:prstDash val="solid"/>
                      <a:round/>
                      <a:headEnd type="none" w="med" len="med"/>
                      <a:tailEnd type="none" w="med" len="med"/>
                    </a:lnB>
                    <a:solidFill>
                      <a:srgbClr val="FFEBF2"/>
                    </a:solidFill>
                  </a:tcPr>
                </a:tc>
                <a:tc>
                  <a:txBody>
                    <a:bodyPr/>
                    <a:lstStyle/>
                    <a:p>
                      <a:pPr marL="0" marR="0" algn="ctr">
                        <a:lnSpc>
                          <a:spcPct val="115000"/>
                        </a:lnSpc>
                        <a:spcBef>
                          <a:spcPts val="0"/>
                        </a:spcBef>
                        <a:spcAft>
                          <a:spcPts val="1000"/>
                        </a:spcAft>
                      </a:pPr>
                      <a:r>
                        <a:rPr lang="en-US" sz="1400" dirty="0"/>
                        <a:t>Excel</a:t>
                      </a:r>
                      <a:endParaRPr lang="en-US" sz="1400" b="1" dirty="0">
                        <a:latin typeface="Calibri"/>
                        <a:ea typeface="Times New Roman"/>
                        <a:cs typeface="Times New Roman"/>
                      </a:endParaRPr>
                    </a:p>
                  </a:txBody>
                  <a:tcPr marL="6811" marR="6811" marT="6811" marB="6811" anchor="ctr">
                    <a:lnL w="12700" cap="flat" cmpd="sng" algn="ctr">
                      <a:solidFill>
                        <a:srgbClr val="C00000">
                          <a:alpha val="10980"/>
                        </a:srgbClr>
                      </a:solidFill>
                      <a:prstDash val="solid"/>
                      <a:round/>
                      <a:headEnd type="none" w="med" len="med"/>
                      <a:tailEnd type="none" w="med" len="med"/>
                    </a:lnL>
                    <a:lnR w="12700" cap="flat" cmpd="sng" algn="ctr">
                      <a:solidFill>
                        <a:srgbClr val="C00000">
                          <a:alpha val="10980"/>
                        </a:srgbClr>
                      </a:solidFill>
                      <a:prstDash val="solid"/>
                      <a:round/>
                      <a:headEnd type="none" w="med" len="med"/>
                      <a:tailEnd type="none" w="med" len="med"/>
                    </a:lnR>
                    <a:lnT w="12700" cap="flat" cmpd="sng" algn="ctr">
                      <a:solidFill>
                        <a:srgbClr val="C00000">
                          <a:alpha val="10980"/>
                        </a:srgbClr>
                      </a:solidFill>
                      <a:prstDash val="solid"/>
                      <a:round/>
                      <a:headEnd type="none" w="med" len="med"/>
                      <a:tailEnd type="none" w="med" len="med"/>
                    </a:lnT>
                    <a:lnB w="12700" cap="flat" cmpd="sng" algn="ctr">
                      <a:solidFill>
                        <a:srgbClr val="C00000">
                          <a:alpha val="10980"/>
                        </a:srgbClr>
                      </a:solidFill>
                      <a:prstDash val="solid"/>
                      <a:round/>
                      <a:headEnd type="none" w="med" len="med"/>
                      <a:tailEnd type="none" w="med" len="med"/>
                    </a:lnB>
                    <a:solidFill>
                      <a:srgbClr val="FFEBF2"/>
                    </a:solidFill>
                  </a:tcPr>
                </a:tc>
              </a:tr>
              <a:tr h="246610">
                <a:tc>
                  <a:txBody>
                    <a:bodyPr/>
                    <a:lstStyle/>
                    <a:p>
                      <a:pPr>
                        <a:lnSpc>
                          <a:spcPct val="115000"/>
                        </a:lnSpc>
                      </a:pPr>
                      <a:endParaRPr lang="en-US" sz="1400" b="1" dirty="0">
                        <a:latin typeface="Calibri"/>
                      </a:endParaRPr>
                    </a:p>
                  </a:txBody>
                  <a:tcPr marL="6811" marR="6811" marT="6811" marB="6811" anchor="ctr">
                    <a:lnL w="12700" cap="flat" cmpd="sng" algn="ctr">
                      <a:solidFill>
                        <a:srgbClr val="C00000">
                          <a:alpha val="10980"/>
                        </a:srgbClr>
                      </a:solidFill>
                      <a:prstDash val="solid"/>
                      <a:round/>
                      <a:headEnd type="none" w="med" len="med"/>
                      <a:tailEnd type="none" w="med" len="med"/>
                    </a:lnL>
                    <a:lnR w="12700" cap="flat" cmpd="sng" algn="ctr">
                      <a:solidFill>
                        <a:srgbClr val="C00000">
                          <a:alpha val="10980"/>
                        </a:srgbClr>
                      </a:solidFill>
                      <a:prstDash val="solid"/>
                      <a:round/>
                      <a:headEnd type="none" w="med" len="med"/>
                      <a:tailEnd type="none" w="med" len="med"/>
                    </a:lnR>
                    <a:lnT w="12700" cap="flat" cmpd="sng" algn="ctr">
                      <a:solidFill>
                        <a:srgbClr val="C00000">
                          <a:alpha val="10980"/>
                        </a:srgbClr>
                      </a:solidFill>
                      <a:prstDash val="solid"/>
                      <a:round/>
                      <a:headEnd type="none" w="med" len="med"/>
                      <a:tailEnd type="none" w="med" len="med"/>
                    </a:lnT>
                    <a:lnB w="12700" cap="flat" cmpd="sng" algn="ctr">
                      <a:solidFill>
                        <a:srgbClr val="C00000">
                          <a:alpha val="10980"/>
                        </a:srgbClr>
                      </a:solidFill>
                      <a:prstDash val="solid"/>
                      <a:round/>
                      <a:headEnd type="none" w="med" len="med"/>
                      <a:tailEnd type="none" w="med" len="med"/>
                    </a:lnB>
                    <a:solidFill>
                      <a:srgbClr val="FFEBF2"/>
                    </a:solidFill>
                  </a:tcPr>
                </a:tc>
                <a:tc>
                  <a:txBody>
                    <a:bodyPr/>
                    <a:lstStyle/>
                    <a:p>
                      <a:pPr marL="0" marR="0" algn="ctr">
                        <a:lnSpc>
                          <a:spcPct val="115000"/>
                        </a:lnSpc>
                        <a:spcBef>
                          <a:spcPts val="0"/>
                        </a:spcBef>
                        <a:spcAft>
                          <a:spcPts val="1000"/>
                        </a:spcAft>
                      </a:pPr>
                      <a:r>
                        <a:rPr lang="en-US" sz="1400" dirty="0"/>
                        <a:t>PowerPoint</a:t>
                      </a:r>
                      <a:endParaRPr lang="en-US" sz="1400" b="1" dirty="0">
                        <a:latin typeface="Calibri"/>
                        <a:ea typeface="Times New Roman"/>
                        <a:cs typeface="Times New Roman"/>
                      </a:endParaRPr>
                    </a:p>
                  </a:txBody>
                  <a:tcPr marL="6811" marR="6811" marT="6811" marB="6811" anchor="ctr">
                    <a:lnL w="12700" cap="flat" cmpd="sng" algn="ctr">
                      <a:solidFill>
                        <a:srgbClr val="C00000">
                          <a:alpha val="10980"/>
                        </a:srgbClr>
                      </a:solidFill>
                      <a:prstDash val="solid"/>
                      <a:round/>
                      <a:headEnd type="none" w="med" len="med"/>
                      <a:tailEnd type="none" w="med" len="med"/>
                    </a:lnL>
                    <a:lnR w="12700" cap="flat" cmpd="sng" algn="ctr">
                      <a:solidFill>
                        <a:srgbClr val="C00000">
                          <a:alpha val="10980"/>
                        </a:srgbClr>
                      </a:solidFill>
                      <a:prstDash val="solid"/>
                      <a:round/>
                      <a:headEnd type="none" w="med" len="med"/>
                      <a:tailEnd type="none" w="med" len="med"/>
                    </a:lnR>
                    <a:lnT w="12700" cap="flat" cmpd="sng" algn="ctr">
                      <a:solidFill>
                        <a:srgbClr val="C00000">
                          <a:alpha val="10980"/>
                        </a:srgbClr>
                      </a:solidFill>
                      <a:prstDash val="solid"/>
                      <a:round/>
                      <a:headEnd type="none" w="med" len="med"/>
                      <a:tailEnd type="none" w="med" len="med"/>
                    </a:lnT>
                    <a:lnB w="12700" cap="flat" cmpd="sng" algn="ctr">
                      <a:solidFill>
                        <a:srgbClr val="C00000">
                          <a:alpha val="10980"/>
                        </a:srgbClr>
                      </a:solidFill>
                      <a:prstDash val="solid"/>
                      <a:round/>
                      <a:headEnd type="none" w="med" len="med"/>
                      <a:tailEnd type="none" w="med" len="med"/>
                    </a:lnB>
                    <a:solidFill>
                      <a:srgbClr val="FFEBF2"/>
                    </a:solidFill>
                  </a:tcPr>
                </a:tc>
                <a:tc>
                  <a:txBody>
                    <a:bodyPr/>
                    <a:lstStyle/>
                    <a:p>
                      <a:pPr marL="0" marR="0" algn="ctr">
                        <a:lnSpc>
                          <a:spcPct val="115000"/>
                        </a:lnSpc>
                        <a:spcBef>
                          <a:spcPts val="0"/>
                        </a:spcBef>
                        <a:spcAft>
                          <a:spcPts val="1000"/>
                        </a:spcAft>
                      </a:pPr>
                      <a:r>
                        <a:rPr lang="en-US" sz="1400" dirty="0"/>
                        <a:t>PowerPoint</a:t>
                      </a:r>
                      <a:endParaRPr lang="en-US" sz="1400" b="1" dirty="0">
                        <a:latin typeface="Calibri"/>
                        <a:ea typeface="Times New Roman"/>
                        <a:cs typeface="Times New Roman"/>
                      </a:endParaRPr>
                    </a:p>
                  </a:txBody>
                  <a:tcPr marL="6811" marR="6811" marT="6811" marB="6811" anchor="ctr">
                    <a:lnL w="12700" cap="flat" cmpd="sng" algn="ctr">
                      <a:solidFill>
                        <a:srgbClr val="C00000">
                          <a:alpha val="10980"/>
                        </a:srgbClr>
                      </a:solidFill>
                      <a:prstDash val="solid"/>
                      <a:round/>
                      <a:headEnd type="none" w="med" len="med"/>
                      <a:tailEnd type="none" w="med" len="med"/>
                    </a:lnL>
                    <a:lnR w="12700" cap="flat" cmpd="sng" algn="ctr">
                      <a:solidFill>
                        <a:srgbClr val="C00000">
                          <a:alpha val="10980"/>
                        </a:srgbClr>
                      </a:solidFill>
                      <a:prstDash val="solid"/>
                      <a:round/>
                      <a:headEnd type="none" w="med" len="med"/>
                      <a:tailEnd type="none" w="med" len="med"/>
                    </a:lnR>
                    <a:lnT w="12700" cap="flat" cmpd="sng" algn="ctr">
                      <a:solidFill>
                        <a:srgbClr val="C00000">
                          <a:alpha val="10980"/>
                        </a:srgbClr>
                      </a:solidFill>
                      <a:prstDash val="solid"/>
                      <a:round/>
                      <a:headEnd type="none" w="med" len="med"/>
                      <a:tailEnd type="none" w="med" len="med"/>
                    </a:lnT>
                    <a:lnB w="12700" cap="flat" cmpd="sng" algn="ctr">
                      <a:solidFill>
                        <a:srgbClr val="C00000">
                          <a:alpha val="10980"/>
                        </a:srgbClr>
                      </a:solidFill>
                      <a:prstDash val="solid"/>
                      <a:round/>
                      <a:headEnd type="none" w="med" len="med"/>
                      <a:tailEnd type="none" w="med" len="med"/>
                    </a:lnB>
                    <a:solidFill>
                      <a:srgbClr val="FFEBF2"/>
                    </a:solidFill>
                  </a:tcPr>
                </a:tc>
                <a:tc>
                  <a:txBody>
                    <a:bodyPr/>
                    <a:lstStyle/>
                    <a:p>
                      <a:pPr marL="0" marR="0" algn="ctr">
                        <a:lnSpc>
                          <a:spcPct val="115000"/>
                        </a:lnSpc>
                        <a:spcBef>
                          <a:spcPts val="0"/>
                        </a:spcBef>
                        <a:spcAft>
                          <a:spcPts val="1000"/>
                        </a:spcAft>
                      </a:pPr>
                      <a:r>
                        <a:rPr lang="en-US" sz="1400" dirty="0"/>
                        <a:t>PowerPoint</a:t>
                      </a:r>
                      <a:endParaRPr lang="en-US" sz="1400" b="1" dirty="0">
                        <a:latin typeface="Calibri"/>
                        <a:ea typeface="Times New Roman"/>
                        <a:cs typeface="Times New Roman"/>
                      </a:endParaRPr>
                    </a:p>
                  </a:txBody>
                  <a:tcPr marL="6811" marR="6811" marT="6811" marB="6811" anchor="ctr">
                    <a:lnL w="12700" cap="flat" cmpd="sng" algn="ctr">
                      <a:solidFill>
                        <a:srgbClr val="C00000">
                          <a:alpha val="10980"/>
                        </a:srgbClr>
                      </a:solidFill>
                      <a:prstDash val="solid"/>
                      <a:round/>
                      <a:headEnd type="none" w="med" len="med"/>
                      <a:tailEnd type="none" w="med" len="med"/>
                    </a:lnL>
                    <a:lnR w="12700" cap="flat" cmpd="sng" algn="ctr">
                      <a:solidFill>
                        <a:srgbClr val="C00000">
                          <a:alpha val="10980"/>
                        </a:srgbClr>
                      </a:solidFill>
                      <a:prstDash val="solid"/>
                      <a:round/>
                      <a:headEnd type="none" w="med" len="med"/>
                      <a:tailEnd type="none" w="med" len="med"/>
                    </a:lnR>
                    <a:lnT w="12700" cap="flat" cmpd="sng" algn="ctr">
                      <a:solidFill>
                        <a:srgbClr val="C00000">
                          <a:alpha val="10980"/>
                        </a:srgbClr>
                      </a:solidFill>
                      <a:prstDash val="solid"/>
                      <a:round/>
                      <a:headEnd type="none" w="med" len="med"/>
                      <a:tailEnd type="none" w="med" len="med"/>
                    </a:lnT>
                    <a:lnB w="12700" cap="flat" cmpd="sng" algn="ctr">
                      <a:solidFill>
                        <a:srgbClr val="C00000">
                          <a:alpha val="10980"/>
                        </a:srgbClr>
                      </a:solidFill>
                      <a:prstDash val="solid"/>
                      <a:round/>
                      <a:headEnd type="none" w="med" len="med"/>
                      <a:tailEnd type="none" w="med" len="med"/>
                    </a:lnB>
                    <a:solidFill>
                      <a:srgbClr val="FFEBF2"/>
                    </a:solidFill>
                  </a:tcPr>
                </a:tc>
                <a:tc>
                  <a:txBody>
                    <a:bodyPr/>
                    <a:lstStyle/>
                    <a:p>
                      <a:pPr marL="0" marR="0" algn="ctr">
                        <a:lnSpc>
                          <a:spcPct val="115000"/>
                        </a:lnSpc>
                        <a:spcBef>
                          <a:spcPts val="0"/>
                        </a:spcBef>
                        <a:spcAft>
                          <a:spcPts val="1000"/>
                        </a:spcAft>
                      </a:pPr>
                      <a:r>
                        <a:rPr lang="en-US" sz="1400" dirty="0"/>
                        <a:t>PowerPoint</a:t>
                      </a:r>
                      <a:endParaRPr lang="en-US" sz="1400" b="1" dirty="0">
                        <a:latin typeface="Calibri"/>
                        <a:ea typeface="Times New Roman"/>
                        <a:cs typeface="Times New Roman"/>
                      </a:endParaRPr>
                    </a:p>
                  </a:txBody>
                  <a:tcPr marL="6811" marR="6811" marT="6811" marB="6811" anchor="ctr">
                    <a:lnL w="12700" cap="flat" cmpd="sng" algn="ctr">
                      <a:solidFill>
                        <a:srgbClr val="C00000">
                          <a:alpha val="10980"/>
                        </a:srgbClr>
                      </a:solidFill>
                      <a:prstDash val="solid"/>
                      <a:round/>
                      <a:headEnd type="none" w="med" len="med"/>
                      <a:tailEnd type="none" w="med" len="med"/>
                    </a:lnL>
                    <a:lnR w="12700" cap="flat" cmpd="sng" algn="ctr">
                      <a:solidFill>
                        <a:srgbClr val="C00000">
                          <a:alpha val="10980"/>
                        </a:srgbClr>
                      </a:solidFill>
                      <a:prstDash val="solid"/>
                      <a:round/>
                      <a:headEnd type="none" w="med" len="med"/>
                      <a:tailEnd type="none" w="med" len="med"/>
                    </a:lnR>
                    <a:lnT w="12700" cap="flat" cmpd="sng" algn="ctr">
                      <a:solidFill>
                        <a:srgbClr val="C00000">
                          <a:alpha val="10980"/>
                        </a:srgbClr>
                      </a:solidFill>
                      <a:prstDash val="solid"/>
                      <a:round/>
                      <a:headEnd type="none" w="med" len="med"/>
                      <a:tailEnd type="none" w="med" len="med"/>
                    </a:lnT>
                    <a:lnB w="12700" cap="flat" cmpd="sng" algn="ctr">
                      <a:solidFill>
                        <a:srgbClr val="C00000">
                          <a:alpha val="10980"/>
                        </a:srgbClr>
                      </a:solidFill>
                      <a:prstDash val="solid"/>
                      <a:round/>
                      <a:headEnd type="none" w="med" len="med"/>
                      <a:tailEnd type="none" w="med" len="med"/>
                    </a:lnB>
                    <a:solidFill>
                      <a:srgbClr val="FFEBF2"/>
                    </a:solidFill>
                  </a:tcPr>
                </a:tc>
                <a:tc>
                  <a:txBody>
                    <a:bodyPr/>
                    <a:lstStyle/>
                    <a:p>
                      <a:pPr marL="0" marR="0" algn="ctr">
                        <a:lnSpc>
                          <a:spcPct val="115000"/>
                        </a:lnSpc>
                        <a:spcBef>
                          <a:spcPts val="0"/>
                        </a:spcBef>
                        <a:spcAft>
                          <a:spcPts val="1000"/>
                        </a:spcAft>
                      </a:pPr>
                      <a:r>
                        <a:rPr lang="en-US" sz="1400" dirty="0"/>
                        <a:t>PowerPoint</a:t>
                      </a:r>
                      <a:endParaRPr lang="en-US" sz="1400" b="1" dirty="0">
                        <a:latin typeface="Calibri"/>
                        <a:ea typeface="Times New Roman"/>
                        <a:cs typeface="Times New Roman"/>
                      </a:endParaRPr>
                    </a:p>
                  </a:txBody>
                  <a:tcPr marL="6811" marR="6811" marT="6811" marB="6811" anchor="ctr">
                    <a:lnL w="12700" cap="flat" cmpd="sng" algn="ctr">
                      <a:solidFill>
                        <a:srgbClr val="C00000">
                          <a:alpha val="10980"/>
                        </a:srgbClr>
                      </a:solidFill>
                      <a:prstDash val="solid"/>
                      <a:round/>
                      <a:headEnd type="none" w="med" len="med"/>
                      <a:tailEnd type="none" w="med" len="med"/>
                    </a:lnL>
                    <a:lnR w="12700" cap="flat" cmpd="sng" algn="ctr">
                      <a:solidFill>
                        <a:srgbClr val="C00000">
                          <a:alpha val="10980"/>
                        </a:srgbClr>
                      </a:solidFill>
                      <a:prstDash val="solid"/>
                      <a:round/>
                      <a:headEnd type="none" w="med" len="med"/>
                      <a:tailEnd type="none" w="med" len="med"/>
                    </a:lnR>
                    <a:lnT w="12700" cap="flat" cmpd="sng" algn="ctr">
                      <a:solidFill>
                        <a:srgbClr val="C00000">
                          <a:alpha val="10980"/>
                        </a:srgbClr>
                      </a:solidFill>
                      <a:prstDash val="solid"/>
                      <a:round/>
                      <a:headEnd type="none" w="med" len="med"/>
                      <a:tailEnd type="none" w="med" len="med"/>
                    </a:lnT>
                    <a:lnB w="12700" cap="flat" cmpd="sng" algn="ctr">
                      <a:solidFill>
                        <a:srgbClr val="C00000">
                          <a:alpha val="10980"/>
                        </a:srgbClr>
                      </a:solidFill>
                      <a:prstDash val="solid"/>
                      <a:round/>
                      <a:headEnd type="none" w="med" len="med"/>
                      <a:tailEnd type="none" w="med" len="med"/>
                    </a:lnB>
                    <a:solidFill>
                      <a:srgbClr val="FFEBF2"/>
                    </a:solidFill>
                  </a:tcPr>
                </a:tc>
                <a:tc>
                  <a:txBody>
                    <a:bodyPr/>
                    <a:lstStyle/>
                    <a:p>
                      <a:pPr marL="0" marR="0" algn="ctr">
                        <a:lnSpc>
                          <a:spcPct val="115000"/>
                        </a:lnSpc>
                        <a:spcBef>
                          <a:spcPts val="0"/>
                        </a:spcBef>
                        <a:spcAft>
                          <a:spcPts val="1000"/>
                        </a:spcAft>
                      </a:pPr>
                      <a:r>
                        <a:rPr lang="en-US" sz="1400" dirty="0"/>
                        <a:t>PowerPoint</a:t>
                      </a:r>
                      <a:endParaRPr lang="en-US" sz="1400" b="1" dirty="0">
                        <a:latin typeface="Calibri"/>
                        <a:ea typeface="Times New Roman"/>
                        <a:cs typeface="Times New Roman"/>
                      </a:endParaRPr>
                    </a:p>
                  </a:txBody>
                  <a:tcPr marL="6811" marR="6811" marT="6811" marB="6811" anchor="ctr">
                    <a:lnL w="12700" cap="flat" cmpd="sng" algn="ctr">
                      <a:solidFill>
                        <a:srgbClr val="C00000">
                          <a:alpha val="10980"/>
                        </a:srgbClr>
                      </a:solidFill>
                      <a:prstDash val="solid"/>
                      <a:round/>
                      <a:headEnd type="none" w="med" len="med"/>
                      <a:tailEnd type="none" w="med" len="med"/>
                    </a:lnL>
                    <a:lnR w="12700" cap="flat" cmpd="sng" algn="ctr">
                      <a:solidFill>
                        <a:srgbClr val="C00000">
                          <a:alpha val="10980"/>
                        </a:srgbClr>
                      </a:solidFill>
                      <a:prstDash val="solid"/>
                      <a:round/>
                      <a:headEnd type="none" w="med" len="med"/>
                      <a:tailEnd type="none" w="med" len="med"/>
                    </a:lnR>
                    <a:lnT w="12700" cap="flat" cmpd="sng" algn="ctr">
                      <a:solidFill>
                        <a:srgbClr val="C00000">
                          <a:alpha val="10980"/>
                        </a:srgbClr>
                      </a:solidFill>
                      <a:prstDash val="solid"/>
                      <a:round/>
                      <a:headEnd type="none" w="med" len="med"/>
                      <a:tailEnd type="none" w="med" len="med"/>
                    </a:lnT>
                    <a:lnB w="12700" cap="flat" cmpd="sng" algn="ctr">
                      <a:solidFill>
                        <a:srgbClr val="C00000">
                          <a:alpha val="10980"/>
                        </a:srgbClr>
                      </a:solidFill>
                      <a:prstDash val="solid"/>
                      <a:round/>
                      <a:headEnd type="none" w="med" len="med"/>
                      <a:tailEnd type="none" w="med" len="med"/>
                    </a:lnB>
                    <a:solidFill>
                      <a:srgbClr val="FFEBF2"/>
                    </a:solidFill>
                  </a:tcPr>
                </a:tc>
              </a:tr>
              <a:tr h="932471">
                <a:tc>
                  <a:txBody>
                    <a:bodyPr/>
                    <a:lstStyle/>
                    <a:p>
                      <a:pPr marL="0" marR="0" algn="ctr">
                        <a:lnSpc>
                          <a:spcPct val="115000"/>
                        </a:lnSpc>
                        <a:spcBef>
                          <a:spcPts val="0"/>
                        </a:spcBef>
                        <a:spcAft>
                          <a:spcPts val="1000"/>
                        </a:spcAft>
                      </a:pPr>
                      <a:r>
                        <a:rPr lang="en-US" sz="1400" dirty="0"/>
                        <a:t>Outlook</a:t>
                      </a:r>
                      <a:endParaRPr lang="en-US" sz="1400" b="1" dirty="0">
                        <a:latin typeface="Calibri"/>
                        <a:ea typeface="Times New Roman"/>
                        <a:cs typeface="Times New Roman"/>
                      </a:endParaRPr>
                    </a:p>
                  </a:txBody>
                  <a:tcPr marL="6811" marR="6811" marT="6811" marB="6811" anchor="ctr">
                    <a:lnL w="12700" cap="flat" cmpd="sng" algn="ctr">
                      <a:solidFill>
                        <a:srgbClr val="C00000">
                          <a:alpha val="10980"/>
                        </a:srgbClr>
                      </a:solidFill>
                      <a:prstDash val="solid"/>
                      <a:round/>
                      <a:headEnd type="none" w="med" len="med"/>
                      <a:tailEnd type="none" w="med" len="med"/>
                    </a:lnL>
                    <a:lnR w="12700" cap="flat" cmpd="sng" algn="ctr">
                      <a:solidFill>
                        <a:srgbClr val="C00000">
                          <a:alpha val="10980"/>
                        </a:srgbClr>
                      </a:solidFill>
                      <a:prstDash val="solid"/>
                      <a:round/>
                      <a:headEnd type="none" w="med" len="med"/>
                      <a:tailEnd type="none" w="med" len="med"/>
                    </a:lnR>
                    <a:lnT w="12700" cap="flat" cmpd="sng" algn="ctr">
                      <a:solidFill>
                        <a:srgbClr val="C00000">
                          <a:alpha val="10980"/>
                        </a:srgbClr>
                      </a:solidFill>
                      <a:prstDash val="solid"/>
                      <a:round/>
                      <a:headEnd type="none" w="med" len="med"/>
                      <a:tailEnd type="none" w="med" len="med"/>
                    </a:lnT>
                    <a:lnB w="12700" cap="flat" cmpd="sng" algn="ctr">
                      <a:solidFill>
                        <a:srgbClr val="C00000">
                          <a:alpha val="10980"/>
                        </a:srgbClr>
                      </a:solidFill>
                      <a:prstDash val="solid"/>
                      <a:round/>
                      <a:headEnd type="none" w="med" len="med"/>
                      <a:tailEnd type="none" w="med" len="med"/>
                    </a:lnB>
                    <a:solidFill>
                      <a:srgbClr val="FFEBF2"/>
                    </a:solidFill>
                  </a:tcPr>
                </a:tc>
                <a:tc>
                  <a:txBody>
                    <a:bodyPr/>
                    <a:lstStyle/>
                    <a:p>
                      <a:pPr>
                        <a:lnSpc>
                          <a:spcPct val="115000"/>
                        </a:lnSpc>
                      </a:pPr>
                      <a:endParaRPr lang="en-US" sz="1400" b="1" dirty="0">
                        <a:latin typeface="Calibri"/>
                      </a:endParaRPr>
                    </a:p>
                  </a:txBody>
                  <a:tcPr marL="6811" marR="6811" marT="6811" marB="6811" anchor="ctr">
                    <a:lnL w="12700" cap="flat" cmpd="sng" algn="ctr">
                      <a:solidFill>
                        <a:srgbClr val="C00000">
                          <a:alpha val="10980"/>
                        </a:srgbClr>
                      </a:solidFill>
                      <a:prstDash val="solid"/>
                      <a:round/>
                      <a:headEnd type="none" w="med" len="med"/>
                      <a:tailEnd type="none" w="med" len="med"/>
                    </a:lnL>
                    <a:lnR w="12700" cap="flat" cmpd="sng" algn="ctr">
                      <a:solidFill>
                        <a:srgbClr val="C00000">
                          <a:alpha val="10980"/>
                        </a:srgbClr>
                      </a:solidFill>
                      <a:prstDash val="solid"/>
                      <a:round/>
                      <a:headEnd type="none" w="med" len="med"/>
                      <a:tailEnd type="none" w="med" len="med"/>
                    </a:lnR>
                    <a:lnT w="12700" cap="flat" cmpd="sng" algn="ctr">
                      <a:solidFill>
                        <a:srgbClr val="C00000">
                          <a:alpha val="10980"/>
                        </a:srgbClr>
                      </a:solidFill>
                      <a:prstDash val="solid"/>
                      <a:round/>
                      <a:headEnd type="none" w="med" len="med"/>
                      <a:tailEnd type="none" w="med" len="med"/>
                    </a:lnT>
                    <a:lnB w="12700" cap="flat" cmpd="sng" algn="ctr">
                      <a:solidFill>
                        <a:srgbClr val="C00000">
                          <a:alpha val="10980"/>
                        </a:srgbClr>
                      </a:solidFill>
                      <a:prstDash val="solid"/>
                      <a:round/>
                      <a:headEnd type="none" w="med" len="med"/>
                      <a:tailEnd type="none" w="med" len="med"/>
                    </a:lnB>
                    <a:solidFill>
                      <a:srgbClr val="FFEBF2"/>
                    </a:solidFill>
                  </a:tcPr>
                </a:tc>
                <a:tc>
                  <a:txBody>
                    <a:bodyPr/>
                    <a:lstStyle/>
                    <a:p>
                      <a:pPr marL="0" marR="0" algn="ctr">
                        <a:lnSpc>
                          <a:spcPct val="115000"/>
                        </a:lnSpc>
                        <a:spcBef>
                          <a:spcPts val="0"/>
                        </a:spcBef>
                        <a:spcAft>
                          <a:spcPts val="1000"/>
                        </a:spcAft>
                      </a:pPr>
                      <a:r>
                        <a:rPr lang="en-US" sz="1400" dirty="0"/>
                        <a:t>Outlook</a:t>
                      </a:r>
                      <a:endParaRPr lang="en-US" sz="1400" b="1" dirty="0">
                        <a:latin typeface="Calibri"/>
                        <a:ea typeface="Times New Roman"/>
                        <a:cs typeface="Times New Roman"/>
                      </a:endParaRPr>
                    </a:p>
                  </a:txBody>
                  <a:tcPr marL="6811" marR="6811" marT="6811" marB="6811" anchor="ctr">
                    <a:lnL w="12700" cap="flat" cmpd="sng" algn="ctr">
                      <a:solidFill>
                        <a:srgbClr val="C00000">
                          <a:alpha val="10980"/>
                        </a:srgbClr>
                      </a:solidFill>
                      <a:prstDash val="solid"/>
                      <a:round/>
                      <a:headEnd type="none" w="med" len="med"/>
                      <a:tailEnd type="none" w="med" len="med"/>
                    </a:lnL>
                    <a:lnR w="12700" cap="flat" cmpd="sng" algn="ctr">
                      <a:solidFill>
                        <a:srgbClr val="C00000">
                          <a:alpha val="10980"/>
                        </a:srgbClr>
                      </a:solidFill>
                      <a:prstDash val="solid"/>
                      <a:round/>
                      <a:headEnd type="none" w="med" len="med"/>
                      <a:tailEnd type="none" w="med" len="med"/>
                    </a:lnR>
                    <a:lnT w="12700" cap="flat" cmpd="sng" algn="ctr">
                      <a:solidFill>
                        <a:srgbClr val="C00000">
                          <a:alpha val="10980"/>
                        </a:srgbClr>
                      </a:solidFill>
                      <a:prstDash val="solid"/>
                      <a:round/>
                      <a:headEnd type="none" w="med" len="med"/>
                      <a:tailEnd type="none" w="med" len="med"/>
                    </a:lnT>
                    <a:lnB w="12700" cap="flat" cmpd="sng" algn="ctr">
                      <a:solidFill>
                        <a:srgbClr val="C00000">
                          <a:alpha val="10980"/>
                        </a:srgbClr>
                      </a:solidFill>
                      <a:prstDash val="solid"/>
                      <a:round/>
                      <a:headEnd type="none" w="med" len="med"/>
                      <a:tailEnd type="none" w="med" len="med"/>
                    </a:lnB>
                    <a:solidFill>
                      <a:srgbClr val="FFEBF2"/>
                    </a:solidFill>
                  </a:tcPr>
                </a:tc>
                <a:tc>
                  <a:txBody>
                    <a:bodyPr/>
                    <a:lstStyle/>
                    <a:p>
                      <a:pPr marL="0" marR="0" algn="ctr">
                        <a:lnSpc>
                          <a:spcPct val="115000"/>
                        </a:lnSpc>
                        <a:spcBef>
                          <a:spcPts val="0"/>
                        </a:spcBef>
                        <a:spcAft>
                          <a:spcPts val="1000"/>
                        </a:spcAft>
                      </a:pPr>
                      <a:r>
                        <a:rPr lang="en-US" sz="1400" dirty="0"/>
                        <a:t>Outlook + Business Contact Manager</a:t>
                      </a:r>
                      <a:endParaRPr lang="en-US" sz="1400" b="1" dirty="0">
                        <a:latin typeface="Calibri"/>
                        <a:ea typeface="Times New Roman"/>
                        <a:cs typeface="Times New Roman"/>
                      </a:endParaRPr>
                    </a:p>
                  </a:txBody>
                  <a:tcPr marL="6811" marR="6811" marT="6811" marB="6811" anchor="ctr">
                    <a:lnL w="12700" cap="flat" cmpd="sng" algn="ctr">
                      <a:solidFill>
                        <a:srgbClr val="C00000">
                          <a:alpha val="10980"/>
                        </a:srgbClr>
                      </a:solidFill>
                      <a:prstDash val="solid"/>
                      <a:round/>
                      <a:headEnd type="none" w="med" len="med"/>
                      <a:tailEnd type="none" w="med" len="med"/>
                    </a:lnL>
                    <a:lnR w="12700" cap="flat" cmpd="sng" algn="ctr">
                      <a:solidFill>
                        <a:srgbClr val="C00000">
                          <a:alpha val="10980"/>
                        </a:srgbClr>
                      </a:solidFill>
                      <a:prstDash val="solid"/>
                      <a:round/>
                      <a:headEnd type="none" w="med" len="med"/>
                      <a:tailEnd type="none" w="med" len="med"/>
                    </a:lnR>
                    <a:lnT w="12700" cap="flat" cmpd="sng" algn="ctr">
                      <a:solidFill>
                        <a:srgbClr val="C00000">
                          <a:alpha val="10980"/>
                        </a:srgbClr>
                      </a:solidFill>
                      <a:prstDash val="solid"/>
                      <a:round/>
                      <a:headEnd type="none" w="med" len="med"/>
                      <a:tailEnd type="none" w="med" len="med"/>
                    </a:lnT>
                    <a:lnB w="12700" cap="flat" cmpd="sng" algn="ctr">
                      <a:solidFill>
                        <a:srgbClr val="C00000">
                          <a:alpha val="10980"/>
                        </a:srgbClr>
                      </a:solidFill>
                      <a:prstDash val="solid"/>
                      <a:round/>
                      <a:headEnd type="none" w="med" len="med"/>
                      <a:tailEnd type="none" w="med" len="med"/>
                    </a:lnB>
                    <a:solidFill>
                      <a:srgbClr val="FFEBF2"/>
                    </a:solidFill>
                  </a:tcPr>
                </a:tc>
                <a:tc>
                  <a:txBody>
                    <a:bodyPr/>
                    <a:lstStyle/>
                    <a:p>
                      <a:pPr marL="0" marR="0" algn="ctr">
                        <a:lnSpc>
                          <a:spcPct val="115000"/>
                        </a:lnSpc>
                        <a:spcBef>
                          <a:spcPts val="0"/>
                        </a:spcBef>
                        <a:spcAft>
                          <a:spcPts val="1000"/>
                        </a:spcAft>
                      </a:pPr>
                      <a:r>
                        <a:rPr lang="en-US" sz="1400" dirty="0"/>
                        <a:t>Outlook + Business Contact Manager</a:t>
                      </a:r>
                      <a:endParaRPr lang="en-US" sz="1400" b="1" dirty="0">
                        <a:latin typeface="Calibri"/>
                        <a:ea typeface="Times New Roman"/>
                        <a:cs typeface="Times New Roman"/>
                      </a:endParaRPr>
                    </a:p>
                  </a:txBody>
                  <a:tcPr marL="6811" marR="6811" marT="6811" marB="6811" anchor="ctr">
                    <a:lnL w="12700" cap="flat" cmpd="sng" algn="ctr">
                      <a:solidFill>
                        <a:srgbClr val="C00000">
                          <a:alpha val="10980"/>
                        </a:srgbClr>
                      </a:solidFill>
                      <a:prstDash val="solid"/>
                      <a:round/>
                      <a:headEnd type="none" w="med" len="med"/>
                      <a:tailEnd type="none" w="med" len="med"/>
                    </a:lnL>
                    <a:lnR w="12700" cap="flat" cmpd="sng" algn="ctr">
                      <a:solidFill>
                        <a:srgbClr val="C00000">
                          <a:alpha val="10980"/>
                        </a:srgbClr>
                      </a:solidFill>
                      <a:prstDash val="solid"/>
                      <a:round/>
                      <a:headEnd type="none" w="med" len="med"/>
                      <a:tailEnd type="none" w="med" len="med"/>
                    </a:lnR>
                    <a:lnT w="12700" cap="flat" cmpd="sng" algn="ctr">
                      <a:solidFill>
                        <a:srgbClr val="C00000">
                          <a:alpha val="10980"/>
                        </a:srgbClr>
                      </a:solidFill>
                      <a:prstDash val="solid"/>
                      <a:round/>
                      <a:headEnd type="none" w="med" len="med"/>
                      <a:tailEnd type="none" w="med" len="med"/>
                    </a:lnT>
                    <a:lnB w="12700" cap="flat" cmpd="sng" algn="ctr">
                      <a:solidFill>
                        <a:srgbClr val="C00000">
                          <a:alpha val="10980"/>
                        </a:srgbClr>
                      </a:solidFill>
                      <a:prstDash val="solid"/>
                      <a:round/>
                      <a:headEnd type="none" w="med" len="med"/>
                      <a:tailEnd type="none" w="med" len="med"/>
                    </a:lnB>
                    <a:solidFill>
                      <a:srgbClr val="FFEBF2"/>
                    </a:solidFill>
                  </a:tcPr>
                </a:tc>
                <a:tc>
                  <a:txBody>
                    <a:bodyPr/>
                    <a:lstStyle/>
                    <a:p>
                      <a:pPr marL="0" marR="0" algn="ctr">
                        <a:lnSpc>
                          <a:spcPct val="115000"/>
                        </a:lnSpc>
                        <a:spcBef>
                          <a:spcPts val="0"/>
                        </a:spcBef>
                        <a:spcAft>
                          <a:spcPts val="1000"/>
                        </a:spcAft>
                      </a:pPr>
                      <a:r>
                        <a:rPr lang="en-US" sz="1400" dirty="0"/>
                        <a:t>Outlook</a:t>
                      </a:r>
                      <a:endParaRPr lang="en-US" sz="1400" b="1" dirty="0">
                        <a:latin typeface="Calibri"/>
                        <a:ea typeface="Times New Roman"/>
                        <a:cs typeface="Times New Roman"/>
                      </a:endParaRPr>
                    </a:p>
                  </a:txBody>
                  <a:tcPr marL="6811" marR="6811" marT="6811" marB="6811" anchor="ctr">
                    <a:lnL w="12700" cap="flat" cmpd="sng" algn="ctr">
                      <a:solidFill>
                        <a:srgbClr val="C00000">
                          <a:alpha val="10980"/>
                        </a:srgbClr>
                      </a:solidFill>
                      <a:prstDash val="solid"/>
                      <a:round/>
                      <a:headEnd type="none" w="med" len="med"/>
                      <a:tailEnd type="none" w="med" len="med"/>
                    </a:lnL>
                    <a:lnR w="12700" cap="flat" cmpd="sng" algn="ctr">
                      <a:solidFill>
                        <a:srgbClr val="C00000">
                          <a:alpha val="10980"/>
                        </a:srgbClr>
                      </a:solidFill>
                      <a:prstDash val="solid"/>
                      <a:round/>
                      <a:headEnd type="none" w="med" len="med"/>
                      <a:tailEnd type="none" w="med" len="med"/>
                    </a:lnR>
                    <a:lnT w="12700" cap="flat" cmpd="sng" algn="ctr">
                      <a:solidFill>
                        <a:srgbClr val="C00000">
                          <a:alpha val="10980"/>
                        </a:srgbClr>
                      </a:solidFill>
                      <a:prstDash val="solid"/>
                      <a:round/>
                      <a:headEnd type="none" w="med" len="med"/>
                      <a:tailEnd type="none" w="med" len="med"/>
                    </a:lnT>
                    <a:lnB w="12700" cap="flat" cmpd="sng" algn="ctr">
                      <a:solidFill>
                        <a:srgbClr val="C00000">
                          <a:alpha val="10980"/>
                        </a:srgbClr>
                      </a:solidFill>
                      <a:prstDash val="solid"/>
                      <a:round/>
                      <a:headEnd type="none" w="med" len="med"/>
                      <a:tailEnd type="none" w="med" len="med"/>
                    </a:lnB>
                    <a:solidFill>
                      <a:srgbClr val="FFEBF2"/>
                    </a:solidFill>
                  </a:tcPr>
                </a:tc>
                <a:tc>
                  <a:txBody>
                    <a:bodyPr/>
                    <a:lstStyle/>
                    <a:p>
                      <a:pPr marL="0" marR="0" algn="ctr">
                        <a:lnSpc>
                          <a:spcPct val="115000"/>
                        </a:lnSpc>
                        <a:spcBef>
                          <a:spcPts val="0"/>
                        </a:spcBef>
                        <a:spcAft>
                          <a:spcPts val="1000"/>
                        </a:spcAft>
                      </a:pPr>
                      <a:r>
                        <a:rPr lang="en-US" sz="1400"/>
                        <a:t>Outlook + Business Contact Manager</a:t>
                      </a:r>
                      <a:endParaRPr lang="en-US" sz="1400" b="1">
                        <a:latin typeface="Calibri"/>
                        <a:ea typeface="Times New Roman"/>
                        <a:cs typeface="Times New Roman"/>
                      </a:endParaRPr>
                    </a:p>
                  </a:txBody>
                  <a:tcPr marL="6811" marR="6811" marT="6811" marB="6811" anchor="ctr">
                    <a:lnL w="12700" cap="flat" cmpd="sng" algn="ctr">
                      <a:solidFill>
                        <a:srgbClr val="C00000">
                          <a:alpha val="10980"/>
                        </a:srgbClr>
                      </a:solidFill>
                      <a:prstDash val="solid"/>
                      <a:round/>
                      <a:headEnd type="none" w="med" len="med"/>
                      <a:tailEnd type="none" w="med" len="med"/>
                    </a:lnL>
                    <a:lnR w="12700" cap="flat" cmpd="sng" algn="ctr">
                      <a:solidFill>
                        <a:srgbClr val="C00000">
                          <a:alpha val="10980"/>
                        </a:srgbClr>
                      </a:solidFill>
                      <a:prstDash val="solid"/>
                      <a:round/>
                      <a:headEnd type="none" w="med" len="med"/>
                      <a:tailEnd type="none" w="med" len="med"/>
                    </a:lnR>
                    <a:lnT w="12700" cap="flat" cmpd="sng" algn="ctr">
                      <a:solidFill>
                        <a:srgbClr val="C00000">
                          <a:alpha val="10980"/>
                        </a:srgbClr>
                      </a:solidFill>
                      <a:prstDash val="solid"/>
                      <a:round/>
                      <a:headEnd type="none" w="med" len="med"/>
                      <a:tailEnd type="none" w="med" len="med"/>
                    </a:lnT>
                    <a:lnB w="12700" cap="flat" cmpd="sng" algn="ctr">
                      <a:solidFill>
                        <a:srgbClr val="C00000">
                          <a:alpha val="10980"/>
                        </a:srgbClr>
                      </a:solidFill>
                      <a:prstDash val="solid"/>
                      <a:round/>
                      <a:headEnd type="none" w="med" len="med"/>
                      <a:tailEnd type="none" w="med" len="med"/>
                    </a:lnB>
                    <a:solidFill>
                      <a:srgbClr val="FFEBF2"/>
                    </a:solidFill>
                  </a:tcPr>
                </a:tc>
              </a:tr>
              <a:tr h="465193">
                <a:tc>
                  <a:txBody>
                    <a:bodyPr/>
                    <a:lstStyle/>
                    <a:p>
                      <a:pPr>
                        <a:lnSpc>
                          <a:spcPct val="115000"/>
                        </a:lnSpc>
                      </a:pPr>
                      <a:endParaRPr lang="en-US" sz="1400" b="1" dirty="0">
                        <a:latin typeface="Calibri"/>
                      </a:endParaRPr>
                    </a:p>
                  </a:txBody>
                  <a:tcPr marL="6811" marR="6811" marT="6811" marB="6811" anchor="ctr">
                    <a:lnL w="12700" cap="flat" cmpd="sng" algn="ctr">
                      <a:solidFill>
                        <a:srgbClr val="C00000">
                          <a:alpha val="10980"/>
                        </a:srgbClr>
                      </a:solidFill>
                      <a:prstDash val="solid"/>
                      <a:round/>
                      <a:headEnd type="none" w="med" len="med"/>
                      <a:tailEnd type="none" w="med" len="med"/>
                    </a:lnL>
                    <a:lnR w="12700" cap="flat" cmpd="sng" algn="ctr">
                      <a:solidFill>
                        <a:srgbClr val="C00000">
                          <a:alpha val="10980"/>
                        </a:srgbClr>
                      </a:solidFill>
                      <a:prstDash val="solid"/>
                      <a:round/>
                      <a:headEnd type="none" w="med" len="med"/>
                      <a:tailEnd type="none" w="med" len="med"/>
                    </a:lnR>
                    <a:lnT w="12700" cap="flat" cmpd="sng" algn="ctr">
                      <a:solidFill>
                        <a:srgbClr val="C00000">
                          <a:alpha val="10980"/>
                        </a:srgbClr>
                      </a:solidFill>
                      <a:prstDash val="solid"/>
                      <a:round/>
                      <a:headEnd type="none" w="med" len="med"/>
                      <a:tailEnd type="none" w="med" len="med"/>
                    </a:lnT>
                    <a:lnB w="12700" cap="flat" cmpd="sng" algn="ctr">
                      <a:solidFill>
                        <a:srgbClr val="C00000">
                          <a:alpha val="10980"/>
                        </a:srgbClr>
                      </a:solidFill>
                      <a:prstDash val="solid"/>
                      <a:round/>
                      <a:headEnd type="none" w="med" len="med"/>
                      <a:tailEnd type="none" w="med" len="med"/>
                    </a:lnB>
                    <a:solidFill>
                      <a:srgbClr val="FFEBF2"/>
                    </a:solidFill>
                  </a:tcPr>
                </a:tc>
                <a:tc>
                  <a:txBody>
                    <a:bodyPr/>
                    <a:lstStyle/>
                    <a:p>
                      <a:pPr>
                        <a:lnSpc>
                          <a:spcPct val="115000"/>
                        </a:lnSpc>
                      </a:pPr>
                      <a:endParaRPr lang="en-US" sz="1400" b="1" dirty="0">
                        <a:latin typeface="Calibri"/>
                      </a:endParaRPr>
                    </a:p>
                  </a:txBody>
                  <a:tcPr marL="6811" marR="6811" marT="6811" marB="6811" anchor="ctr">
                    <a:lnL w="12700" cap="flat" cmpd="sng" algn="ctr">
                      <a:solidFill>
                        <a:srgbClr val="C00000">
                          <a:alpha val="10980"/>
                        </a:srgbClr>
                      </a:solidFill>
                      <a:prstDash val="solid"/>
                      <a:round/>
                      <a:headEnd type="none" w="med" len="med"/>
                      <a:tailEnd type="none" w="med" len="med"/>
                    </a:lnL>
                    <a:lnR w="12700" cap="flat" cmpd="sng" algn="ctr">
                      <a:solidFill>
                        <a:srgbClr val="C00000">
                          <a:alpha val="10980"/>
                        </a:srgbClr>
                      </a:solidFill>
                      <a:prstDash val="solid"/>
                      <a:round/>
                      <a:headEnd type="none" w="med" len="med"/>
                      <a:tailEnd type="none" w="med" len="med"/>
                    </a:lnR>
                    <a:lnT w="12700" cap="flat" cmpd="sng" algn="ctr">
                      <a:solidFill>
                        <a:srgbClr val="C00000">
                          <a:alpha val="10980"/>
                        </a:srgbClr>
                      </a:solidFill>
                      <a:prstDash val="solid"/>
                      <a:round/>
                      <a:headEnd type="none" w="med" len="med"/>
                      <a:tailEnd type="none" w="med" len="med"/>
                    </a:lnT>
                    <a:lnB w="12700" cap="flat" cmpd="sng" algn="ctr">
                      <a:solidFill>
                        <a:srgbClr val="C00000">
                          <a:alpha val="10980"/>
                        </a:srgbClr>
                      </a:solidFill>
                      <a:prstDash val="solid"/>
                      <a:round/>
                      <a:headEnd type="none" w="med" len="med"/>
                      <a:tailEnd type="none" w="med" len="med"/>
                    </a:lnB>
                    <a:solidFill>
                      <a:srgbClr val="FFEBF2"/>
                    </a:solidFill>
                  </a:tcPr>
                </a:tc>
                <a:tc>
                  <a:txBody>
                    <a:bodyPr/>
                    <a:lstStyle/>
                    <a:p>
                      <a:pPr>
                        <a:lnSpc>
                          <a:spcPct val="115000"/>
                        </a:lnSpc>
                      </a:pPr>
                      <a:endParaRPr lang="en-US" sz="1400" b="1" dirty="0">
                        <a:latin typeface="Calibri"/>
                      </a:endParaRPr>
                    </a:p>
                  </a:txBody>
                  <a:tcPr marL="6811" marR="6811" marT="6811" marB="6811" anchor="ctr">
                    <a:lnL w="12700" cap="flat" cmpd="sng" algn="ctr">
                      <a:solidFill>
                        <a:srgbClr val="C00000">
                          <a:alpha val="10980"/>
                        </a:srgbClr>
                      </a:solidFill>
                      <a:prstDash val="solid"/>
                      <a:round/>
                      <a:headEnd type="none" w="med" len="med"/>
                      <a:tailEnd type="none" w="med" len="med"/>
                    </a:lnL>
                    <a:lnR w="12700" cap="flat" cmpd="sng" algn="ctr">
                      <a:solidFill>
                        <a:srgbClr val="C00000">
                          <a:alpha val="10980"/>
                        </a:srgbClr>
                      </a:solidFill>
                      <a:prstDash val="solid"/>
                      <a:round/>
                      <a:headEnd type="none" w="med" len="med"/>
                      <a:tailEnd type="none" w="med" len="med"/>
                    </a:lnR>
                    <a:lnT w="12700" cap="flat" cmpd="sng" algn="ctr">
                      <a:solidFill>
                        <a:srgbClr val="C00000">
                          <a:alpha val="10980"/>
                        </a:srgbClr>
                      </a:solidFill>
                      <a:prstDash val="solid"/>
                      <a:round/>
                      <a:headEnd type="none" w="med" len="med"/>
                      <a:tailEnd type="none" w="med" len="med"/>
                    </a:lnT>
                    <a:lnB w="12700" cap="flat" cmpd="sng" algn="ctr">
                      <a:solidFill>
                        <a:srgbClr val="C00000">
                          <a:alpha val="10980"/>
                        </a:srgbClr>
                      </a:solidFill>
                      <a:prstDash val="solid"/>
                      <a:round/>
                      <a:headEnd type="none" w="med" len="med"/>
                      <a:tailEnd type="none" w="med" len="med"/>
                    </a:lnB>
                    <a:solidFill>
                      <a:srgbClr val="FFEBF2"/>
                    </a:solidFill>
                  </a:tcPr>
                </a:tc>
                <a:tc>
                  <a:txBody>
                    <a:bodyPr/>
                    <a:lstStyle/>
                    <a:p>
                      <a:pPr marL="0" marR="0" algn="ctr">
                        <a:lnSpc>
                          <a:spcPct val="115000"/>
                        </a:lnSpc>
                        <a:spcBef>
                          <a:spcPts val="0"/>
                        </a:spcBef>
                        <a:spcAft>
                          <a:spcPts val="1000"/>
                        </a:spcAft>
                      </a:pPr>
                      <a:r>
                        <a:rPr lang="en-US" sz="1400" dirty="0"/>
                        <a:t>Accounting Express</a:t>
                      </a:r>
                      <a:endParaRPr lang="en-US" sz="1400" b="1" dirty="0">
                        <a:latin typeface="Calibri"/>
                        <a:ea typeface="Times New Roman"/>
                        <a:cs typeface="Times New Roman"/>
                      </a:endParaRPr>
                    </a:p>
                  </a:txBody>
                  <a:tcPr marL="6811" marR="6811" marT="6811" marB="6811" anchor="ctr">
                    <a:lnL w="12700" cap="flat" cmpd="sng" algn="ctr">
                      <a:solidFill>
                        <a:srgbClr val="C00000">
                          <a:alpha val="10980"/>
                        </a:srgbClr>
                      </a:solidFill>
                      <a:prstDash val="solid"/>
                      <a:round/>
                      <a:headEnd type="none" w="med" len="med"/>
                      <a:tailEnd type="none" w="med" len="med"/>
                    </a:lnL>
                    <a:lnR w="12700" cap="flat" cmpd="sng" algn="ctr">
                      <a:solidFill>
                        <a:srgbClr val="C00000">
                          <a:alpha val="10980"/>
                        </a:srgbClr>
                      </a:solidFill>
                      <a:prstDash val="solid"/>
                      <a:round/>
                      <a:headEnd type="none" w="med" len="med"/>
                      <a:tailEnd type="none" w="med" len="med"/>
                    </a:lnR>
                    <a:lnT w="12700" cap="flat" cmpd="sng" algn="ctr">
                      <a:solidFill>
                        <a:srgbClr val="C00000">
                          <a:alpha val="10980"/>
                        </a:srgbClr>
                      </a:solidFill>
                      <a:prstDash val="solid"/>
                      <a:round/>
                      <a:headEnd type="none" w="med" len="med"/>
                      <a:tailEnd type="none" w="med" len="med"/>
                    </a:lnT>
                    <a:lnB w="12700" cap="flat" cmpd="sng" algn="ctr">
                      <a:solidFill>
                        <a:srgbClr val="C00000">
                          <a:alpha val="10980"/>
                        </a:srgbClr>
                      </a:solidFill>
                      <a:prstDash val="solid"/>
                      <a:round/>
                      <a:headEnd type="none" w="med" len="med"/>
                      <a:tailEnd type="none" w="med" len="med"/>
                    </a:lnB>
                    <a:solidFill>
                      <a:srgbClr val="FFEBF2"/>
                    </a:solidFill>
                  </a:tcPr>
                </a:tc>
                <a:tc>
                  <a:txBody>
                    <a:bodyPr/>
                    <a:lstStyle/>
                    <a:p>
                      <a:pPr marL="0" marR="0" algn="ctr">
                        <a:lnSpc>
                          <a:spcPct val="115000"/>
                        </a:lnSpc>
                        <a:spcBef>
                          <a:spcPts val="0"/>
                        </a:spcBef>
                        <a:spcAft>
                          <a:spcPts val="1000"/>
                        </a:spcAft>
                      </a:pPr>
                      <a:r>
                        <a:rPr lang="en-US" sz="1400" dirty="0"/>
                        <a:t>Accounting Express</a:t>
                      </a:r>
                      <a:endParaRPr lang="en-US" sz="1400" b="1" dirty="0">
                        <a:latin typeface="Calibri"/>
                        <a:ea typeface="Times New Roman"/>
                        <a:cs typeface="Times New Roman"/>
                      </a:endParaRPr>
                    </a:p>
                  </a:txBody>
                  <a:tcPr marL="6811" marR="6811" marT="6811" marB="6811" anchor="ctr">
                    <a:lnL w="12700" cap="flat" cmpd="sng" algn="ctr">
                      <a:solidFill>
                        <a:srgbClr val="C00000">
                          <a:alpha val="10980"/>
                        </a:srgbClr>
                      </a:solidFill>
                      <a:prstDash val="solid"/>
                      <a:round/>
                      <a:headEnd type="none" w="med" len="med"/>
                      <a:tailEnd type="none" w="med" len="med"/>
                    </a:lnL>
                    <a:lnR w="12700" cap="flat" cmpd="sng" algn="ctr">
                      <a:solidFill>
                        <a:srgbClr val="C00000">
                          <a:alpha val="10980"/>
                        </a:srgbClr>
                      </a:solidFill>
                      <a:prstDash val="solid"/>
                      <a:round/>
                      <a:headEnd type="none" w="med" len="med"/>
                      <a:tailEnd type="none" w="med" len="med"/>
                    </a:lnR>
                    <a:lnT w="12700" cap="flat" cmpd="sng" algn="ctr">
                      <a:solidFill>
                        <a:srgbClr val="C00000">
                          <a:alpha val="10980"/>
                        </a:srgbClr>
                      </a:solidFill>
                      <a:prstDash val="solid"/>
                      <a:round/>
                      <a:headEnd type="none" w="med" len="med"/>
                      <a:tailEnd type="none" w="med" len="med"/>
                    </a:lnT>
                    <a:lnB w="12700" cap="flat" cmpd="sng" algn="ctr">
                      <a:solidFill>
                        <a:srgbClr val="C00000">
                          <a:alpha val="10980"/>
                        </a:srgbClr>
                      </a:solidFill>
                      <a:prstDash val="solid"/>
                      <a:round/>
                      <a:headEnd type="none" w="med" len="med"/>
                      <a:tailEnd type="none" w="med" len="med"/>
                    </a:lnB>
                    <a:solidFill>
                      <a:srgbClr val="FFEBF2"/>
                    </a:solidFill>
                  </a:tcPr>
                </a:tc>
                <a:tc>
                  <a:txBody>
                    <a:bodyPr/>
                    <a:lstStyle/>
                    <a:p>
                      <a:pPr>
                        <a:lnSpc>
                          <a:spcPct val="115000"/>
                        </a:lnSpc>
                      </a:pPr>
                      <a:endParaRPr lang="en-US" sz="1400" b="1" dirty="0">
                        <a:latin typeface="Calibri"/>
                      </a:endParaRPr>
                    </a:p>
                  </a:txBody>
                  <a:tcPr marL="6811" marR="6811" marT="6811" marB="6811" anchor="ctr">
                    <a:lnL w="12700" cap="flat" cmpd="sng" algn="ctr">
                      <a:solidFill>
                        <a:srgbClr val="C00000">
                          <a:alpha val="10980"/>
                        </a:srgbClr>
                      </a:solidFill>
                      <a:prstDash val="solid"/>
                      <a:round/>
                      <a:headEnd type="none" w="med" len="med"/>
                      <a:tailEnd type="none" w="med" len="med"/>
                    </a:lnL>
                    <a:lnR w="12700" cap="flat" cmpd="sng" algn="ctr">
                      <a:solidFill>
                        <a:srgbClr val="C00000">
                          <a:alpha val="10980"/>
                        </a:srgbClr>
                      </a:solidFill>
                      <a:prstDash val="solid"/>
                      <a:round/>
                      <a:headEnd type="none" w="med" len="med"/>
                      <a:tailEnd type="none" w="med" len="med"/>
                    </a:lnR>
                    <a:lnT w="12700" cap="flat" cmpd="sng" algn="ctr">
                      <a:solidFill>
                        <a:srgbClr val="C00000">
                          <a:alpha val="10980"/>
                        </a:srgbClr>
                      </a:solidFill>
                      <a:prstDash val="solid"/>
                      <a:round/>
                      <a:headEnd type="none" w="med" len="med"/>
                      <a:tailEnd type="none" w="med" len="med"/>
                    </a:lnT>
                    <a:lnB w="12700" cap="flat" cmpd="sng" algn="ctr">
                      <a:solidFill>
                        <a:srgbClr val="C00000">
                          <a:alpha val="10980"/>
                        </a:srgbClr>
                      </a:solidFill>
                      <a:prstDash val="solid"/>
                      <a:round/>
                      <a:headEnd type="none" w="med" len="med"/>
                      <a:tailEnd type="none" w="med" len="med"/>
                    </a:lnB>
                    <a:solidFill>
                      <a:srgbClr val="FFEBF2"/>
                    </a:solidFill>
                  </a:tcPr>
                </a:tc>
                <a:tc>
                  <a:txBody>
                    <a:bodyPr/>
                    <a:lstStyle/>
                    <a:p>
                      <a:pPr marL="0" marR="0" algn="ctr">
                        <a:lnSpc>
                          <a:spcPct val="115000"/>
                        </a:lnSpc>
                        <a:spcBef>
                          <a:spcPts val="0"/>
                        </a:spcBef>
                        <a:spcAft>
                          <a:spcPts val="1000"/>
                        </a:spcAft>
                      </a:pPr>
                      <a:r>
                        <a:rPr lang="en-US" sz="1400" dirty="0"/>
                        <a:t>Accounting Express</a:t>
                      </a:r>
                      <a:endParaRPr lang="en-US" sz="1400" b="1" dirty="0">
                        <a:latin typeface="Calibri"/>
                        <a:ea typeface="Times New Roman"/>
                        <a:cs typeface="Times New Roman"/>
                      </a:endParaRPr>
                    </a:p>
                  </a:txBody>
                  <a:tcPr marL="6811" marR="6811" marT="6811" marB="6811" anchor="ctr">
                    <a:lnL w="12700" cap="flat" cmpd="sng" algn="ctr">
                      <a:solidFill>
                        <a:srgbClr val="C00000">
                          <a:alpha val="10980"/>
                        </a:srgbClr>
                      </a:solidFill>
                      <a:prstDash val="solid"/>
                      <a:round/>
                      <a:headEnd type="none" w="med" len="med"/>
                      <a:tailEnd type="none" w="med" len="med"/>
                    </a:lnL>
                    <a:lnR w="12700" cap="flat" cmpd="sng" algn="ctr">
                      <a:solidFill>
                        <a:srgbClr val="C00000">
                          <a:alpha val="10980"/>
                        </a:srgbClr>
                      </a:solidFill>
                      <a:prstDash val="solid"/>
                      <a:round/>
                      <a:headEnd type="none" w="med" len="med"/>
                      <a:tailEnd type="none" w="med" len="med"/>
                    </a:lnR>
                    <a:lnT w="12700" cap="flat" cmpd="sng" algn="ctr">
                      <a:solidFill>
                        <a:srgbClr val="C00000">
                          <a:alpha val="10980"/>
                        </a:srgbClr>
                      </a:solidFill>
                      <a:prstDash val="solid"/>
                      <a:round/>
                      <a:headEnd type="none" w="med" len="med"/>
                      <a:tailEnd type="none" w="med" len="med"/>
                    </a:lnT>
                    <a:lnB w="12700" cap="flat" cmpd="sng" algn="ctr">
                      <a:solidFill>
                        <a:srgbClr val="C00000">
                          <a:alpha val="10980"/>
                        </a:srgbClr>
                      </a:solidFill>
                      <a:prstDash val="solid"/>
                      <a:round/>
                      <a:headEnd type="none" w="med" len="med"/>
                      <a:tailEnd type="none" w="med" len="med"/>
                    </a:lnB>
                    <a:solidFill>
                      <a:srgbClr val="FFEBF2"/>
                    </a:solidFill>
                  </a:tcPr>
                </a:tc>
              </a:tr>
              <a:tr h="246610">
                <a:tc>
                  <a:txBody>
                    <a:bodyPr/>
                    <a:lstStyle/>
                    <a:p>
                      <a:pPr>
                        <a:lnSpc>
                          <a:spcPct val="115000"/>
                        </a:lnSpc>
                      </a:pPr>
                      <a:endParaRPr lang="en-US" sz="1400" b="1" dirty="0">
                        <a:latin typeface="Calibri"/>
                      </a:endParaRPr>
                    </a:p>
                  </a:txBody>
                  <a:tcPr marL="6811" marR="6811" marT="6811" marB="6811" anchor="ctr">
                    <a:lnL w="12700" cap="flat" cmpd="sng" algn="ctr">
                      <a:solidFill>
                        <a:srgbClr val="C00000">
                          <a:alpha val="10980"/>
                        </a:srgbClr>
                      </a:solidFill>
                      <a:prstDash val="solid"/>
                      <a:round/>
                      <a:headEnd type="none" w="med" len="med"/>
                      <a:tailEnd type="none" w="med" len="med"/>
                    </a:lnL>
                    <a:lnR w="12700" cap="flat" cmpd="sng" algn="ctr">
                      <a:solidFill>
                        <a:srgbClr val="C00000">
                          <a:alpha val="10980"/>
                        </a:srgbClr>
                      </a:solidFill>
                      <a:prstDash val="solid"/>
                      <a:round/>
                      <a:headEnd type="none" w="med" len="med"/>
                      <a:tailEnd type="none" w="med" len="med"/>
                    </a:lnR>
                    <a:lnT w="12700" cap="flat" cmpd="sng" algn="ctr">
                      <a:solidFill>
                        <a:srgbClr val="C00000">
                          <a:alpha val="10980"/>
                        </a:srgbClr>
                      </a:solidFill>
                      <a:prstDash val="solid"/>
                      <a:round/>
                      <a:headEnd type="none" w="med" len="med"/>
                      <a:tailEnd type="none" w="med" len="med"/>
                    </a:lnT>
                    <a:lnB w="12700" cap="flat" cmpd="sng" algn="ctr">
                      <a:solidFill>
                        <a:srgbClr val="C00000">
                          <a:alpha val="10980"/>
                        </a:srgbClr>
                      </a:solidFill>
                      <a:prstDash val="solid"/>
                      <a:round/>
                      <a:headEnd type="none" w="med" len="med"/>
                      <a:tailEnd type="none" w="med" len="med"/>
                    </a:lnB>
                    <a:solidFill>
                      <a:srgbClr val="FFEBF2"/>
                    </a:solidFill>
                  </a:tcPr>
                </a:tc>
                <a:tc>
                  <a:txBody>
                    <a:bodyPr/>
                    <a:lstStyle/>
                    <a:p>
                      <a:pPr>
                        <a:lnSpc>
                          <a:spcPct val="115000"/>
                        </a:lnSpc>
                      </a:pPr>
                      <a:endParaRPr lang="en-US" sz="1400" b="1">
                        <a:latin typeface="Calibri"/>
                      </a:endParaRPr>
                    </a:p>
                  </a:txBody>
                  <a:tcPr marL="6811" marR="6811" marT="6811" marB="6811" anchor="ctr">
                    <a:lnL w="12700" cap="flat" cmpd="sng" algn="ctr">
                      <a:solidFill>
                        <a:srgbClr val="C00000">
                          <a:alpha val="10980"/>
                        </a:srgbClr>
                      </a:solidFill>
                      <a:prstDash val="solid"/>
                      <a:round/>
                      <a:headEnd type="none" w="med" len="med"/>
                      <a:tailEnd type="none" w="med" len="med"/>
                    </a:lnL>
                    <a:lnR w="12700" cap="flat" cmpd="sng" algn="ctr">
                      <a:solidFill>
                        <a:srgbClr val="C00000">
                          <a:alpha val="10980"/>
                        </a:srgbClr>
                      </a:solidFill>
                      <a:prstDash val="solid"/>
                      <a:round/>
                      <a:headEnd type="none" w="med" len="med"/>
                      <a:tailEnd type="none" w="med" len="med"/>
                    </a:lnR>
                    <a:lnT w="12700" cap="flat" cmpd="sng" algn="ctr">
                      <a:solidFill>
                        <a:srgbClr val="C00000">
                          <a:alpha val="10980"/>
                        </a:srgbClr>
                      </a:solidFill>
                      <a:prstDash val="solid"/>
                      <a:round/>
                      <a:headEnd type="none" w="med" len="med"/>
                      <a:tailEnd type="none" w="med" len="med"/>
                    </a:lnT>
                    <a:lnB w="12700" cap="flat" cmpd="sng" algn="ctr">
                      <a:solidFill>
                        <a:srgbClr val="C00000">
                          <a:alpha val="10980"/>
                        </a:srgbClr>
                      </a:solidFill>
                      <a:prstDash val="solid"/>
                      <a:round/>
                      <a:headEnd type="none" w="med" len="med"/>
                      <a:tailEnd type="none" w="med" len="med"/>
                    </a:lnB>
                    <a:solidFill>
                      <a:srgbClr val="FFEBF2"/>
                    </a:solidFill>
                  </a:tcPr>
                </a:tc>
                <a:tc>
                  <a:txBody>
                    <a:bodyPr/>
                    <a:lstStyle/>
                    <a:p>
                      <a:pPr>
                        <a:lnSpc>
                          <a:spcPct val="115000"/>
                        </a:lnSpc>
                      </a:pPr>
                      <a:endParaRPr lang="en-US" sz="1400" b="1">
                        <a:latin typeface="Calibri"/>
                      </a:endParaRPr>
                    </a:p>
                  </a:txBody>
                  <a:tcPr marL="6811" marR="6811" marT="6811" marB="6811" anchor="ctr">
                    <a:lnL w="12700" cap="flat" cmpd="sng" algn="ctr">
                      <a:solidFill>
                        <a:srgbClr val="C00000">
                          <a:alpha val="10980"/>
                        </a:srgbClr>
                      </a:solidFill>
                      <a:prstDash val="solid"/>
                      <a:round/>
                      <a:headEnd type="none" w="med" len="med"/>
                      <a:tailEnd type="none" w="med" len="med"/>
                    </a:lnL>
                    <a:lnR w="12700" cap="flat" cmpd="sng" algn="ctr">
                      <a:solidFill>
                        <a:srgbClr val="C00000">
                          <a:alpha val="10980"/>
                        </a:srgbClr>
                      </a:solidFill>
                      <a:prstDash val="solid"/>
                      <a:round/>
                      <a:headEnd type="none" w="med" len="med"/>
                      <a:tailEnd type="none" w="med" len="med"/>
                    </a:lnR>
                    <a:lnT w="12700" cap="flat" cmpd="sng" algn="ctr">
                      <a:solidFill>
                        <a:srgbClr val="C00000">
                          <a:alpha val="10980"/>
                        </a:srgbClr>
                      </a:solidFill>
                      <a:prstDash val="solid"/>
                      <a:round/>
                      <a:headEnd type="none" w="med" len="med"/>
                      <a:tailEnd type="none" w="med" len="med"/>
                    </a:lnT>
                    <a:lnB w="12700" cap="flat" cmpd="sng" algn="ctr">
                      <a:solidFill>
                        <a:srgbClr val="C00000">
                          <a:alpha val="10980"/>
                        </a:srgbClr>
                      </a:solidFill>
                      <a:prstDash val="solid"/>
                      <a:round/>
                      <a:headEnd type="none" w="med" len="med"/>
                      <a:tailEnd type="none" w="med" len="med"/>
                    </a:lnB>
                    <a:solidFill>
                      <a:srgbClr val="FFEBF2"/>
                    </a:solidFill>
                  </a:tcPr>
                </a:tc>
                <a:tc>
                  <a:txBody>
                    <a:bodyPr/>
                    <a:lstStyle/>
                    <a:p>
                      <a:pPr marL="0" marR="0" algn="ctr">
                        <a:lnSpc>
                          <a:spcPct val="115000"/>
                        </a:lnSpc>
                        <a:spcBef>
                          <a:spcPts val="0"/>
                        </a:spcBef>
                        <a:spcAft>
                          <a:spcPts val="1000"/>
                        </a:spcAft>
                      </a:pPr>
                      <a:r>
                        <a:rPr lang="en-US" sz="1400"/>
                        <a:t>Publisher</a:t>
                      </a:r>
                      <a:endParaRPr lang="en-US" sz="1400" b="1">
                        <a:latin typeface="Calibri"/>
                        <a:ea typeface="Times New Roman"/>
                        <a:cs typeface="Times New Roman"/>
                      </a:endParaRPr>
                    </a:p>
                  </a:txBody>
                  <a:tcPr marL="6811" marR="6811" marT="6811" marB="6811" anchor="ctr">
                    <a:lnL w="12700" cap="flat" cmpd="sng" algn="ctr">
                      <a:solidFill>
                        <a:srgbClr val="C00000">
                          <a:alpha val="10980"/>
                        </a:srgbClr>
                      </a:solidFill>
                      <a:prstDash val="solid"/>
                      <a:round/>
                      <a:headEnd type="none" w="med" len="med"/>
                      <a:tailEnd type="none" w="med" len="med"/>
                    </a:lnL>
                    <a:lnR w="12700" cap="flat" cmpd="sng" algn="ctr">
                      <a:solidFill>
                        <a:srgbClr val="C00000">
                          <a:alpha val="10980"/>
                        </a:srgbClr>
                      </a:solidFill>
                      <a:prstDash val="solid"/>
                      <a:round/>
                      <a:headEnd type="none" w="med" len="med"/>
                      <a:tailEnd type="none" w="med" len="med"/>
                    </a:lnR>
                    <a:lnT w="12700" cap="flat" cmpd="sng" algn="ctr">
                      <a:solidFill>
                        <a:srgbClr val="C00000">
                          <a:alpha val="10980"/>
                        </a:srgbClr>
                      </a:solidFill>
                      <a:prstDash val="solid"/>
                      <a:round/>
                      <a:headEnd type="none" w="med" len="med"/>
                      <a:tailEnd type="none" w="med" len="med"/>
                    </a:lnT>
                    <a:lnB w="12700" cap="flat" cmpd="sng" algn="ctr">
                      <a:solidFill>
                        <a:srgbClr val="C00000">
                          <a:alpha val="10980"/>
                        </a:srgbClr>
                      </a:solidFill>
                      <a:prstDash val="solid"/>
                      <a:round/>
                      <a:headEnd type="none" w="med" len="med"/>
                      <a:tailEnd type="none" w="med" len="med"/>
                    </a:lnB>
                    <a:solidFill>
                      <a:srgbClr val="FFEBF2"/>
                    </a:solidFill>
                  </a:tcPr>
                </a:tc>
                <a:tc>
                  <a:txBody>
                    <a:bodyPr/>
                    <a:lstStyle/>
                    <a:p>
                      <a:pPr marL="0" marR="0" algn="ctr">
                        <a:lnSpc>
                          <a:spcPct val="115000"/>
                        </a:lnSpc>
                        <a:spcBef>
                          <a:spcPts val="0"/>
                        </a:spcBef>
                        <a:spcAft>
                          <a:spcPts val="1000"/>
                        </a:spcAft>
                      </a:pPr>
                      <a:r>
                        <a:rPr lang="en-US" sz="1400" dirty="0"/>
                        <a:t>Publisher</a:t>
                      </a:r>
                      <a:endParaRPr lang="en-US" sz="1400" b="1" dirty="0">
                        <a:latin typeface="Calibri"/>
                        <a:ea typeface="Times New Roman"/>
                        <a:cs typeface="Times New Roman"/>
                      </a:endParaRPr>
                    </a:p>
                  </a:txBody>
                  <a:tcPr marL="6811" marR="6811" marT="6811" marB="6811" anchor="ctr">
                    <a:lnL w="12700" cap="flat" cmpd="sng" algn="ctr">
                      <a:solidFill>
                        <a:srgbClr val="C00000">
                          <a:alpha val="10980"/>
                        </a:srgbClr>
                      </a:solidFill>
                      <a:prstDash val="solid"/>
                      <a:round/>
                      <a:headEnd type="none" w="med" len="med"/>
                      <a:tailEnd type="none" w="med" len="med"/>
                    </a:lnL>
                    <a:lnR w="12700" cap="flat" cmpd="sng" algn="ctr">
                      <a:solidFill>
                        <a:srgbClr val="C00000">
                          <a:alpha val="10980"/>
                        </a:srgbClr>
                      </a:solidFill>
                      <a:prstDash val="solid"/>
                      <a:round/>
                      <a:headEnd type="none" w="med" len="med"/>
                      <a:tailEnd type="none" w="med" len="med"/>
                    </a:lnR>
                    <a:lnT w="12700" cap="flat" cmpd="sng" algn="ctr">
                      <a:solidFill>
                        <a:srgbClr val="C00000">
                          <a:alpha val="10980"/>
                        </a:srgbClr>
                      </a:solidFill>
                      <a:prstDash val="solid"/>
                      <a:round/>
                      <a:headEnd type="none" w="med" len="med"/>
                      <a:tailEnd type="none" w="med" len="med"/>
                    </a:lnT>
                    <a:lnB w="12700" cap="flat" cmpd="sng" algn="ctr">
                      <a:solidFill>
                        <a:srgbClr val="C00000">
                          <a:alpha val="10980"/>
                        </a:srgbClr>
                      </a:solidFill>
                      <a:prstDash val="solid"/>
                      <a:round/>
                      <a:headEnd type="none" w="med" len="med"/>
                      <a:tailEnd type="none" w="med" len="med"/>
                    </a:lnB>
                    <a:solidFill>
                      <a:srgbClr val="FFEBF2"/>
                    </a:solidFill>
                  </a:tcPr>
                </a:tc>
                <a:tc>
                  <a:txBody>
                    <a:bodyPr/>
                    <a:lstStyle/>
                    <a:p>
                      <a:pPr marL="0" marR="0" algn="ctr">
                        <a:lnSpc>
                          <a:spcPct val="115000"/>
                        </a:lnSpc>
                        <a:spcBef>
                          <a:spcPts val="0"/>
                        </a:spcBef>
                        <a:spcAft>
                          <a:spcPts val="1000"/>
                        </a:spcAft>
                      </a:pPr>
                      <a:r>
                        <a:rPr lang="en-US" sz="1400"/>
                        <a:t>Publisher</a:t>
                      </a:r>
                      <a:endParaRPr lang="en-US" sz="1400" b="1">
                        <a:latin typeface="Calibri"/>
                        <a:ea typeface="Times New Roman"/>
                        <a:cs typeface="Times New Roman"/>
                      </a:endParaRPr>
                    </a:p>
                  </a:txBody>
                  <a:tcPr marL="6811" marR="6811" marT="6811" marB="6811" anchor="ctr">
                    <a:lnL w="12700" cap="flat" cmpd="sng" algn="ctr">
                      <a:solidFill>
                        <a:srgbClr val="C00000">
                          <a:alpha val="10980"/>
                        </a:srgbClr>
                      </a:solidFill>
                      <a:prstDash val="solid"/>
                      <a:round/>
                      <a:headEnd type="none" w="med" len="med"/>
                      <a:tailEnd type="none" w="med" len="med"/>
                    </a:lnL>
                    <a:lnR w="12700" cap="flat" cmpd="sng" algn="ctr">
                      <a:solidFill>
                        <a:srgbClr val="C00000">
                          <a:alpha val="10980"/>
                        </a:srgbClr>
                      </a:solidFill>
                      <a:prstDash val="solid"/>
                      <a:round/>
                      <a:headEnd type="none" w="med" len="med"/>
                      <a:tailEnd type="none" w="med" len="med"/>
                    </a:lnR>
                    <a:lnT w="12700" cap="flat" cmpd="sng" algn="ctr">
                      <a:solidFill>
                        <a:srgbClr val="C00000">
                          <a:alpha val="10980"/>
                        </a:srgbClr>
                      </a:solidFill>
                      <a:prstDash val="solid"/>
                      <a:round/>
                      <a:headEnd type="none" w="med" len="med"/>
                      <a:tailEnd type="none" w="med" len="med"/>
                    </a:lnT>
                    <a:lnB w="12700" cap="flat" cmpd="sng" algn="ctr">
                      <a:solidFill>
                        <a:srgbClr val="C00000">
                          <a:alpha val="10980"/>
                        </a:srgbClr>
                      </a:solidFill>
                      <a:prstDash val="solid"/>
                      <a:round/>
                      <a:headEnd type="none" w="med" len="med"/>
                      <a:tailEnd type="none" w="med" len="med"/>
                    </a:lnB>
                    <a:solidFill>
                      <a:srgbClr val="FFEBF2"/>
                    </a:solidFill>
                  </a:tcPr>
                </a:tc>
                <a:tc>
                  <a:txBody>
                    <a:bodyPr/>
                    <a:lstStyle/>
                    <a:p>
                      <a:pPr marL="0" marR="0" algn="ctr">
                        <a:lnSpc>
                          <a:spcPct val="115000"/>
                        </a:lnSpc>
                        <a:spcBef>
                          <a:spcPts val="0"/>
                        </a:spcBef>
                        <a:spcAft>
                          <a:spcPts val="1000"/>
                        </a:spcAft>
                      </a:pPr>
                      <a:r>
                        <a:rPr lang="en-US" sz="1400"/>
                        <a:t>Publisher</a:t>
                      </a:r>
                      <a:endParaRPr lang="en-US" sz="1400" b="1">
                        <a:latin typeface="Calibri"/>
                        <a:ea typeface="Times New Roman"/>
                        <a:cs typeface="Times New Roman"/>
                      </a:endParaRPr>
                    </a:p>
                  </a:txBody>
                  <a:tcPr marL="6811" marR="6811" marT="6811" marB="6811" anchor="ctr">
                    <a:lnL w="12700" cap="flat" cmpd="sng" algn="ctr">
                      <a:solidFill>
                        <a:srgbClr val="C00000">
                          <a:alpha val="10980"/>
                        </a:srgbClr>
                      </a:solidFill>
                      <a:prstDash val="solid"/>
                      <a:round/>
                      <a:headEnd type="none" w="med" len="med"/>
                      <a:tailEnd type="none" w="med" len="med"/>
                    </a:lnL>
                    <a:lnR w="12700" cap="flat" cmpd="sng" algn="ctr">
                      <a:solidFill>
                        <a:srgbClr val="C00000">
                          <a:alpha val="10980"/>
                        </a:srgbClr>
                      </a:solidFill>
                      <a:prstDash val="solid"/>
                      <a:round/>
                      <a:headEnd type="none" w="med" len="med"/>
                      <a:tailEnd type="none" w="med" len="med"/>
                    </a:lnR>
                    <a:lnT w="12700" cap="flat" cmpd="sng" algn="ctr">
                      <a:solidFill>
                        <a:srgbClr val="C00000">
                          <a:alpha val="10980"/>
                        </a:srgbClr>
                      </a:solidFill>
                      <a:prstDash val="solid"/>
                      <a:round/>
                      <a:headEnd type="none" w="med" len="med"/>
                      <a:tailEnd type="none" w="med" len="med"/>
                    </a:lnT>
                    <a:lnB w="12700" cap="flat" cmpd="sng" algn="ctr">
                      <a:solidFill>
                        <a:srgbClr val="C00000">
                          <a:alpha val="10980"/>
                        </a:srgbClr>
                      </a:solidFill>
                      <a:prstDash val="solid"/>
                      <a:round/>
                      <a:headEnd type="none" w="med" len="med"/>
                      <a:tailEnd type="none" w="med" len="med"/>
                    </a:lnB>
                    <a:solidFill>
                      <a:srgbClr val="FFEBF2"/>
                    </a:solidFill>
                  </a:tcPr>
                </a:tc>
              </a:tr>
              <a:tr h="246610">
                <a:tc>
                  <a:txBody>
                    <a:bodyPr/>
                    <a:lstStyle/>
                    <a:p>
                      <a:pPr>
                        <a:lnSpc>
                          <a:spcPct val="115000"/>
                        </a:lnSpc>
                      </a:pPr>
                      <a:endParaRPr lang="en-US" sz="1400" b="1" dirty="0">
                        <a:latin typeface="Calibri"/>
                      </a:endParaRPr>
                    </a:p>
                  </a:txBody>
                  <a:tcPr marL="6811" marR="6811" marT="6811" marB="6811" anchor="ctr">
                    <a:lnL w="12700" cap="flat" cmpd="sng" algn="ctr">
                      <a:solidFill>
                        <a:srgbClr val="C00000">
                          <a:alpha val="10980"/>
                        </a:srgbClr>
                      </a:solidFill>
                      <a:prstDash val="solid"/>
                      <a:round/>
                      <a:headEnd type="none" w="med" len="med"/>
                      <a:tailEnd type="none" w="med" len="med"/>
                    </a:lnL>
                    <a:lnR w="12700" cap="flat" cmpd="sng" algn="ctr">
                      <a:solidFill>
                        <a:srgbClr val="C00000">
                          <a:alpha val="10980"/>
                        </a:srgbClr>
                      </a:solidFill>
                      <a:prstDash val="solid"/>
                      <a:round/>
                      <a:headEnd type="none" w="med" len="med"/>
                      <a:tailEnd type="none" w="med" len="med"/>
                    </a:lnR>
                    <a:lnT w="12700" cap="flat" cmpd="sng" algn="ctr">
                      <a:solidFill>
                        <a:srgbClr val="C00000">
                          <a:alpha val="10980"/>
                        </a:srgbClr>
                      </a:solidFill>
                      <a:prstDash val="solid"/>
                      <a:round/>
                      <a:headEnd type="none" w="med" len="med"/>
                      <a:tailEnd type="none" w="med" len="med"/>
                    </a:lnT>
                    <a:lnB w="12700" cap="flat" cmpd="sng" algn="ctr">
                      <a:solidFill>
                        <a:srgbClr val="C00000">
                          <a:alpha val="10980"/>
                        </a:srgbClr>
                      </a:solidFill>
                      <a:prstDash val="solid"/>
                      <a:round/>
                      <a:headEnd type="none" w="med" len="med"/>
                      <a:tailEnd type="none" w="med" len="med"/>
                    </a:lnB>
                    <a:solidFill>
                      <a:srgbClr val="FFEBF2"/>
                    </a:solidFill>
                  </a:tcPr>
                </a:tc>
                <a:tc>
                  <a:txBody>
                    <a:bodyPr/>
                    <a:lstStyle/>
                    <a:p>
                      <a:pPr>
                        <a:lnSpc>
                          <a:spcPct val="115000"/>
                        </a:lnSpc>
                      </a:pPr>
                      <a:endParaRPr lang="en-US" sz="1400" b="1">
                        <a:latin typeface="Calibri"/>
                      </a:endParaRPr>
                    </a:p>
                  </a:txBody>
                  <a:tcPr marL="6811" marR="6811" marT="6811" marB="6811" anchor="ctr">
                    <a:lnL w="12700" cap="flat" cmpd="sng" algn="ctr">
                      <a:solidFill>
                        <a:srgbClr val="C00000">
                          <a:alpha val="10980"/>
                        </a:srgbClr>
                      </a:solidFill>
                      <a:prstDash val="solid"/>
                      <a:round/>
                      <a:headEnd type="none" w="med" len="med"/>
                      <a:tailEnd type="none" w="med" len="med"/>
                    </a:lnL>
                    <a:lnR w="12700" cap="flat" cmpd="sng" algn="ctr">
                      <a:solidFill>
                        <a:srgbClr val="C00000">
                          <a:alpha val="10980"/>
                        </a:srgbClr>
                      </a:solidFill>
                      <a:prstDash val="solid"/>
                      <a:round/>
                      <a:headEnd type="none" w="med" len="med"/>
                      <a:tailEnd type="none" w="med" len="med"/>
                    </a:lnR>
                    <a:lnT w="12700" cap="flat" cmpd="sng" algn="ctr">
                      <a:solidFill>
                        <a:srgbClr val="C00000">
                          <a:alpha val="10980"/>
                        </a:srgbClr>
                      </a:solidFill>
                      <a:prstDash val="solid"/>
                      <a:round/>
                      <a:headEnd type="none" w="med" len="med"/>
                      <a:tailEnd type="none" w="med" len="med"/>
                    </a:lnT>
                    <a:lnB w="12700" cap="flat" cmpd="sng" algn="ctr">
                      <a:solidFill>
                        <a:srgbClr val="C00000">
                          <a:alpha val="10980"/>
                        </a:srgbClr>
                      </a:solidFill>
                      <a:prstDash val="solid"/>
                      <a:round/>
                      <a:headEnd type="none" w="med" len="med"/>
                      <a:tailEnd type="none" w="med" len="med"/>
                    </a:lnB>
                    <a:solidFill>
                      <a:srgbClr val="FFEBF2"/>
                    </a:solidFill>
                  </a:tcPr>
                </a:tc>
                <a:tc>
                  <a:txBody>
                    <a:bodyPr/>
                    <a:lstStyle/>
                    <a:p>
                      <a:pPr>
                        <a:lnSpc>
                          <a:spcPct val="115000"/>
                        </a:lnSpc>
                      </a:pPr>
                      <a:endParaRPr lang="en-US" sz="1400" b="1">
                        <a:latin typeface="Calibri"/>
                      </a:endParaRPr>
                    </a:p>
                  </a:txBody>
                  <a:tcPr marL="6811" marR="6811" marT="6811" marB="6811" anchor="ctr">
                    <a:lnL w="12700" cap="flat" cmpd="sng" algn="ctr">
                      <a:solidFill>
                        <a:srgbClr val="C00000">
                          <a:alpha val="10980"/>
                        </a:srgbClr>
                      </a:solidFill>
                      <a:prstDash val="solid"/>
                      <a:round/>
                      <a:headEnd type="none" w="med" len="med"/>
                      <a:tailEnd type="none" w="med" len="med"/>
                    </a:lnL>
                    <a:lnR w="12700" cap="flat" cmpd="sng" algn="ctr">
                      <a:solidFill>
                        <a:srgbClr val="C00000">
                          <a:alpha val="10980"/>
                        </a:srgbClr>
                      </a:solidFill>
                      <a:prstDash val="solid"/>
                      <a:round/>
                      <a:headEnd type="none" w="med" len="med"/>
                      <a:tailEnd type="none" w="med" len="med"/>
                    </a:lnR>
                    <a:lnT w="12700" cap="flat" cmpd="sng" algn="ctr">
                      <a:solidFill>
                        <a:srgbClr val="C00000">
                          <a:alpha val="10980"/>
                        </a:srgbClr>
                      </a:solidFill>
                      <a:prstDash val="solid"/>
                      <a:round/>
                      <a:headEnd type="none" w="med" len="med"/>
                      <a:tailEnd type="none" w="med" len="med"/>
                    </a:lnT>
                    <a:lnB w="12700" cap="flat" cmpd="sng" algn="ctr">
                      <a:solidFill>
                        <a:srgbClr val="C00000">
                          <a:alpha val="10980"/>
                        </a:srgbClr>
                      </a:solidFill>
                      <a:prstDash val="solid"/>
                      <a:round/>
                      <a:headEnd type="none" w="med" len="med"/>
                      <a:tailEnd type="none" w="med" len="med"/>
                    </a:lnB>
                    <a:solidFill>
                      <a:srgbClr val="FFEBF2"/>
                    </a:solidFill>
                  </a:tcPr>
                </a:tc>
                <a:tc>
                  <a:txBody>
                    <a:bodyPr/>
                    <a:lstStyle/>
                    <a:p>
                      <a:pPr>
                        <a:lnSpc>
                          <a:spcPct val="115000"/>
                        </a:lnSpc>
                      </a:pPr>
                      <a:endParaRPr lang="en-US" sz="1400" b="1">
                        <a:latin typeface="Calibri"/>
                      </a:endParaRPr>
                    </a:p>
                  </a:txBody>
                  <a:tcPr marL="6811" marR="6811" marT="6811" marB="6811" anchor="ctr">
                    <a:lnL w="12700" cap="flat" cmpd="sng" algn="ctr">
                      <a:solidFill>
                        <a:srgbClr val="C00000">
                          <a:alpha val="10980"/>
                        </a:srgbClr>
                      </a:solidFill>
                      <a:prstDash val="solid"/>
                      <a:round/>
                      <a:headEnd type="none" w="med" len="med"/>
                      <a:tailEnd type="none" w="med" len="med"/>
                    </a:lnL>
                    <a:lnR w="12700" cap="flat" cmpd="sng" algn="ctr">
                      <a:solidFill>
                        <a:srgbClr val="C00000">
                          <a:alpha val="10980"/>
                        </a:srgbClr>
                      </a:solidFill>
                      <a:prstDash val="solid"/>
                      <a:round/>
                      <a:headEnd type="none" w="med" len="med"/>
                      <a:tailEnd type="none" w="med" len="med"/>
                    </a:lnR>
                    <a:lnT w="12700" cap="flat" cmpd="sng" algn="ctr">
                      <a:solidFill>
                        <a:srgbClr val="C00000">
                          <a:alpha val="10980"/>
                        </a:srgbClr>
                      </a:solidFill>
                      <a:prstDash val="solid"/>
                      <a:round/>
                      <a:headEnd type="none" w="med" len="med"/>
                      <a:tailEnd type="none" w="med" len="med"/>
                    </a:lnT>
                    <a:lnB w="12700" cap="flat" cmpd="sng" algn="ctr">
                      <a:solidFill>
                        <a:srgbClr val="C00000">
                          <a:alpha val="10980"/>
                        </a:srgbClr>
                      </a:solidFill>
                      <a:prstDash val="solid"/>
                      <a:round/>
                      <a:headEnd type="none" w="med" len="med"/>
                      <a:tailEnd type="none" w="med" len="med"/>
                    </a:lnB>
                    <a:solidFill>
                      <a:srgbClr val="FFEBF2"/>
                    </a:solidFill>
                  </a:tcPr>
                </a:tc>
                <a:tc>
                  <a:txBody>
                    <a:bodyPr/>
                    <a:lstStyle/>
                    <a:p>
                      <a:pPr marL="0" marR="0" algn="ctr">
                        <a:lnSpc>
                          <a:spcPct val="115000"/>
                        </a:lnSpc>
                        <a:spcBef>
                          <a:spcPts val="0"/>
                        </a:spcBef>
                        <a:spcAft>
                          <a:spcPts val="1000"/>
                        </a:spcAft>
                      </a:pPr>
                      <a:r>
                        <a:rPr lang="en-US" sz="1400" dirty="0"/>
                        <a:t>Access</a:t>
                      </a:r>
                      <a:endParaRPr lang="en-US" sz="1400" b="1" dirty="0">
                        <a:latin typeface="Calibri"/>
                        <a:ea typeface="Times New Roman"/>
                        <a:cs typeface="Times New Roman"/>
                      </a:endParaRPr>
                    </a:p>
                  </a:txBody>
                  <a:tcPr marL="6811" marR="6811" marT="6811" marB="6811" anchor="ctr">
                    <a:lnL w="12700" cap="flat" cmpd="sng" algn="ctr">
                      <a:solidFill>
                        <a:srgbClr val="C00000">
                          <a:alpha val="10980"/>
                        </a:srgbClr>
                      </a:solidFill>
                      <a:prstDash val="solid"/>
                      <a:round/>
                      <a:headEnd type="none" w="med" len="med"/>
                      <a:tailEnd type="none" w="med" len="med"/>
                    </a:lnL>
                    <a:lnR w="12700" cap="flat" cmpd="sng" algn="ctr">
                      <a:solidFill>
                        <a:srgbClr val="C00000">
                          <a:alpha val="10980"/>
                        </a:srgbClr>
                      </a:solidFill>
                      <a:prstDash val="solid"/>
                      <a:round/>
                      <a:headEnd type="none" w="med" len="med"/>
                      <a:tailEnd type="none" w="med" len="med"/>
                    </a:lnR>
                    <a:lnT w="12700" cap="flat" cmpd="sng" algn="ctr">
                      <a:solidFill>
                        <a:srgbClr val="C00000">
                          <a:alpha val="10980"/>
                        </a:srgbClr>
                      </a:solidFill>
                      <a:prstDash val="solid"/>
                      <a:round/>
                      <a:headEnd type="none" w="med" len="med"/>
                      <a:tailEnd type="none" w="med" len="med"/>
                    </a:lnT>
                    <a:lnB w="12700" cap="flat" cmpd="sng" algn="ctr">
                      <a:solidFill>
                        <a:srgbClr val="C00000">
                          <a:alpha val="10980"/>
                        </a:srgbClr>
                      </a:solidFill>
                      <a:prstDash val="solid"/>
                      <a:round/>
                      <a:headEnd type="none" w="med" len="med"/>
                      <a:tailEnd type="none" w="med" len="med"/>
                    </a:lnB>
                    <a:solidFill>
                      <a:srgbClr val="FFEBF2"/>
                    </a:solidFill>
                  </a:tcPr>
                </a:tc>
                <a:tc>
                  <a:txBody>
                    <a:bodyPr/>
                    <a:lstStyle/>
                    <a:p>
                      <a:pPr marL="0" marR="0" algn="ctr">
                        <a:lnSpc>
                          <a:spcPct val="115000"/>
                        </a:lnSpc>
                        <a:spcBef>
                          <a:spcPts val="0"/>
                        </a:spcBef>
                        <a:spcAft>
                          <a:spcPts val="1000"/>
                        </a:spcAft>
                      </a:pPr>
                      <a:r>
                        <a:rPr lang="en-US" sz="1400"/>
                        <a:t>Access</a:t>
                      </a:r>
                      <a:endParaRPr lang="en-US" sz="1400" b="1">
                        <a:latin typeface="Calibri"/>
                        <a:ea typeface="Times New Roman"/>
                        <a:cs typeface="Times New Roman"/>
                      </a:endParaRPr>
                    </a:p>
                  </a:txBody>
                  <a:tcPr marL="6811" marR="6811" marT="6811" marB="6811" anchor="ctr">
                    <a:lnL w="12700" cap="flat" cmpd="sng" algn="ctr">
                      <a:solidFill>
                        <a:srgbClr val="C00000">
                          <a:alpha val="10980"/>
                        </a:srgbClr>
                      </a:solidFill>
                      <a:prstDash val="solid"/>
                      <a:round/>
                      <a:headEnd type="none" w="med" len="med"/>
                      <a:tailEnd type="none" w="med" len="med"/>
                    </a:lnL>
                    <a:lnR w="12700" cap="flat" cmpd="sng" algn="ctr">
                      <a:solidFill>
                        <a:srgbClr val="C00000">
                          <a:alpha val="10980"/>
                        </a:srgbClr>
                      </a:solidFill>
                      <a:prstDash val="solid"/>
                      <a:round/>
                      <a:headEnd type="none" w="med" len="med"/>
                      <a:tailEnd type="none" w="med" len="med"/>
                    </a:lnR>
                    <a:lnT w="12700" cap="flat" cmpd="sng" algn="ctr">
                      <a:solidFill>
                        <a:srgbClr val="C00000">
                          <a:alpha val="10980"/>
                        </a:srgbClr>
                      </a:solidFill>
                      <a:prstDash val="solid"/>
                      <a:round/>
                      <a:headEnd type="none" w="med" len="med"/>
                      <a:tailEnd type="none" w="med" len="med"/>
                    </a:lnT>
                    <a:lnB w="12700" cap="flat" cmpd="sng" algn="ctr">
                      <a:solidFill>
                        <a:srgbClr val="C00000">
                          <a:alpha val="10980"/>
                        </a:srgbClr>
                      </a:solidFill>
                      <a:prstDash val="solid"/>
                      <a:round/>
                      <a:headEnd type="none" w="med" len="med"/>
                      <a:tailEnd type="none" w="med" len="med"/>
                    </a:lnB>
                    <a:solidFill>
                      <a:srgbClr val="FFEBF2"/>
                    </a:solidFill>
                  </a:tcPr>
                </a:tc>
                <a:tc>
                  <a:txBody>
                    <a:bodyPr/>
                    <a:lstStyle/>
                    <a:p>
                      <a:pPr marL="0" marR="0" algn="ctr">
                        <a:lnSpc>
                          <a:spcPct val="115000"/>
                        </a:lnSpc>
                        <a:spcBef>
                          <a:spcPts val="0"/>
                        </a:spcBef>
                        <a:spcAft>
                          <a:spcPts val="1000"/>
                        </a:spcAft>
                      </a:pPr>
                      <a:r>
                        <a:rPr lang="en-US" sz="1400"/>
                        <a:t>Access</a:t>
                      </a:r>
                      <a:endParaRPr lang="en-US" sz="1400" b="1">
                        <a:latin typeface="Calibri"/>
                        <a:ea typeface="Times New Roman"/>
                        <a:cs typeface="Times New Roman"/>
                      </a:endParaRPr>
                    </a:p>
                  </a:txBody>
                  <a:tcPr marL="6811" marR="6811" marT="6811" marB="6811" anchor="ctr">
                    <a:lnL w="12700" cap="flat" cmpd="sng" algn="ctr">
                      <a:solidFill>
                        <a:srgbClr val="C00000">
                          <a:alpha val="10980"/>
                        </a:srgbClr>
                      </a:solidFill>
                      <a:prstDash val="solid"/>
                      <a:round/>
                      <a:headEnd type="none" w="med" len="med"/>
                      <a:tailEnd type="none" w="med" len="med"/>
                    </a:lnL>
                    <a:lnR w="12700" cap="flat" cmpd="sng" algn="ctr">
                      <a:solidFill>
                        <a:srgbClr val="C00000">
                          <a:alpha val="10980"/>
                        </a:srgbClr>
                      </a:solidFill>
                      <a:prstDash val="solid"/>
                      <a:round/>
                      <a:headEnd type="none" w="med" len="med"/>
                      <a:tailEnd type="none" w="med" len="med"/>
                    </a:lnR>
                    <a:lnT w="12700" cap="flat" cmpd="sng" algn="ctr">
                      <a:solidFill>
                        <a:srgbClr val="C00000">
                          <a:alpha val="10980"/>
                        </a:srgbClr>
                      </a:solidFill>
                      <a:prstDash val="solid"/>
                      <a:round/>
                      <a:headEnd type="none" w="med" len="med"/>
                      <a:tailEnd type="none" w="med" len="med"/>
                    </a:lnT>
                    <a:lnB w="12700" cap="flat" cmpd="sng" algn="ctr">
                      <a:solidFill>
                        <a:srgbClr val="C00000">
                          <a:alpha val="10980"/>
                        </a:srgbClr>
                      </a:solidFill>
                      <a:prstDash val="solid"/>
                      <a:round/>
                      <a:headEnd type="none" w="med" len="med"/>
                      <a:tailEnd type="none" w="med" len="med"/>
                    </a:lnB>
                    <a:solidFill>
                      <a:srgbClr val="FFEBF2"/>
                    </a:solidFill>
                  </a:tcPr>
                </a:tc>
              </a:tr>
              <a:tr h="246610">
                <a:tc>
                  <a:txBody>
                    <a:bodyPr/>
                    <a:lstStyle/>
                    <a:p>
                      <a:pPr>
                        <a:lnSpc>
                          <a:spcPct val="115000"/>
                        </a:lnSpc>
                      </a:pPr>
                      <a:endParaRPr lang="en-US" sz="1400" b="1" dirty="0">
                        <a:latin typeface="Calibri"/>
                      </a:endParaRPr>
                    </a:p>
                  </a:txBody>
                  <a:tcPr marL="6811" marR="6811" marT="6811" marB="6811" anchor="ctr">
                    <a:lnL w="12700" cap="flat" cmpd="sng" algn="ctr">
                      <a:solidFill>
                        <a:srgbClr val="C00000">
                          <a:alpha val="10980"/>
                        </a:srgbClr>
                      </a:solidFill>
                      <a:prstDash val="solid"/>
                      <a:round/>
                      <a:headEnd type="none" w="med" len="med"/>
                      <a:tailEnd type="none" w="med" len="med"/>
                    </a:lnL>
                    <a:lnR w="12700" cap="flat" cmpd="sng" algn="ctr">
                      <a:solidFill>
                        <a:srgbClr val="C00000">
                          <a:alpha val="10980"/>
                        </a:srgbClr>
                      </a:solidFill>
                      <a:prstDash val="solid"/>
                      <a:round/>
                      <a:headEnd type="none" w="med" len="med"/>
                      <a:tailEnd type="none" w="med" len="med"/>
                    </a:lnR>
                    <a:lnT w="12700" cap="flat" cmpd="sng" algn="ctr">
                      <a:solidFill>
                        <a:srgbClr val="C00000">
                          <a:alpha val="10980"/>
                        </a:srgbClr>
                      </a:solidFill>
                      <a:prstDash val="solid"/>
                      <a:round/>
                      <a:headEnd type="none" w="med" len="med"/>
                      <a:tailEnd type="none" w="med" len="med"/>
                    </a:lnT>
                    <a:lnB w="12700" cap="flat" cmpd="sng" algn="ctr">
                      <a:solidFill>
                        <a:srgbClr val="C00000">
                          <a:alpha val="10980"/>
                        </a:srgbClr>
                      </a:solidFill>
                      <a:prstDash val="solid"/>
                      <a:round/>
                      <a:headEnd type="none" w="med" len="med"/>
                      <a:tailEnd type="none" w="med" len="med"/>
                    </a:lnB>
                    <a:solidFill>
                      <a:srgbClr val="FFEBF2"/>
                    </a:solidFill>
                  </a:tcPr>
                </a:tc>
                <a:tc>
                  <a:txBody>
                    <a:bodyPr/>
                    <a:lstStyle/>
                    <a:p>
                      <a:pPr>
                        <a:lnSpc>
                          <a:spcPct val="115000"/>
                        </a:lnSpc>
                      </a:pPr>
                      <a:endParaRPr lang="en-US" sz="1400" b="1">
                        <a:latin typeface="Calibri"/>
                      </a:endParaRPr>
                    </a:p>
                  </a:txBody>
                  <a:tcPr marL="6811" marR="6811" marT="6811" marB="6811" anchor="ctr">
                    <a:lnL w="12700" cap="flat" cmpd="sng" algn="ctr">
                      <a:solidFill>
                        <a:srgbClr val="C00000">
                          <a:alpha val="10980"/>
                        </a:srgbClr>
                      </a:solidFill>
                      <a:prstDash val="solid"/>
                      <a:round/>
                      <a:headEnd type="none" w="med" len="med"/>
                      <a:tailEnd type="none" w="med" len="med"/>
                    </a:lnL>
                    <a:lnR w="12700" cap="flat" cmpd="sng" algn="ctr">
                      <a:solidFill>
                        <a:srgbClr val="C00000">
                          <a:alpha val="10980"/>
                        </a:srgbClr>
                      </a:solidFill>
                      <a:prstDash val="solid"/>
                      <a:round/>
                      <a:headEnd type="none" w="med" len="med"/>
                      <a:tailEnd type="none" w="med" len="med"/>
                    </a:lnR>
                    <a:lnT w="12700" cap="flat" cmpd="sng" algn="ctr">
                      <a:solidFill>
                        <a:srgbClr val="C00000">
                          <a:alpha val="10980"/>
                        </a:srgbClr>
                      </a:solidFill>
                      <a:prstDash val="solid"/>
                      <a:round/>
                      <a:headEnd type="none" w="med" len="med"/>
                      <a:tailEnd type="none" w="med" len="med"/>
                    </a:lnT>
                    <a:lnB w="12700" cap="flat" cmpd="sng" algn="ctr">
                      <a:solidFill>
                        <a:srgbClr val="C00000">
                          <a:alpha val="10980"/>
                        </a:srgbClr>
                      </a:solidFill>
                      <a:prstDash val="solid"/>
                      <a:round/>
                      <a:headEnd type="none" w="med" len="med"/>
                      <a:tailEnd type="none" w="med" len="med"/>
                    </a:lnB>
                    <a:solidFill>
                      <a:srgbClr val="FFEBF2"/>
                    </a:solidFill>
                  </a:tcPr>
                </a:tc>
                <a:tc>
                  <a:txBody>
                    <a:bodyPr/>
                    <a:lstStyle/>
                    <a:p>
                      <a:pPr>
                        <a:lnSpc>
                          <a:spcPct val="115000"/>
                        </a:lnSpc>
                      </a:pPr>
                      <a:endParaRPr lang="en-US" sz="1400" b="1">
                        <a:latin typeface="Calibri"/>
                      </a:endParaRPr>
                    </a:p>
                  </a:txBody>
                  <a:tcPr marL="6811" marR="6811" marT="6811" marB="6811" anchor="ctr">
                    <a:lnL w="12700" cap="flat" cmpd="sng" algn="ctr">
                      <a:solidFill>
                        <a:srgbClr val="C00000">
                          <a:alpha val="10980"/>
                        </a:srgbClr>
                      </a:solidFill>
                      <a:prstDash val="solid"/>
                      <a:round/>
                      <a:headEnd type="none" w="med" len="med"/>
                      <a:tailEnd type="none" w="med" len="med"/>
                    </a:lnL>
                    <a:lnR w="12700" cap="flat" cmpd="sng" algn="ctr">
                      <a:solidFill>
                        <a:srgbClr val="C00000">
                          <a:alpha val="10980"/>
                        </a:srgbClr>
                      </a:solidFill>
                      <a:prstDash val="solid"/>
                      <a:round/>
                      <a:headEnd type="none" w="med" len="med"/>
                      <a:tailEnd type="none" w="med" len="med"/>
                    </a:lnR>
                    <a:lnT w="12700" cap="flat" cmpd="sng" algn="ctr">
                      <a:solidFill>
                        <a:srgbClr val="C00000">
                          <a:alpha val="10980"/>
                        </a:srgbClr>
                      </a:solidFill>
                      <a:prstDash val="solid"/>
                      <a:round/>
                      <a:headEnd type="none" w="med" len="med"/>
                      <a:tailEnd type="none" w="med" len="med"/>
                    </a:lnT>
                    <a:lnB w="12700" cap="flat" cmpd="sng" algn="ctr">
                      <a:solidFill>
                        <a:srgbClr val="C00000">
                          <a:alpha val="10980"/>
                        </a:srgbClr>
                      </a:solidFill>
                      <a:prstDash val="solid"/>
                      <a:round/>
                      <a:headEnd type="none" w="med" len="med"/>
                      <a:tailEnd type="none" w="med" len="med"/>
                    </a:lnB>
                    <a:solidFill>
                      <a:srgbClr val="FFEBF2"/>
                    </a:solidFill>
                  </a:tcPr>
                </a:tc>
                <a:tc>
                  <a:txBody>
                    <a:bodyPr/>
                    <a:lstStyle/>
                    <a:p>
                      <a:pPr>
                        <a:lnSpc>
                          <a:spcPct val="115000"/>
                        </a:lnSpc>
                      </a:pPr>
                      <a:endParaRPr lang="en-US" sz="1400" b="1">
                        <a:latin typeface="Calibri"/>
                      </a:endParaRPr>
                    </a:p>
                  </a:txBody>
                  <a:tcPr marL="6811" marR="6811" marT="6811" marB="6811" anchor="ctr">
                    <a:lnL w="12700" cap="flat" cmpd="sng" algn="ctr">
                      <a:solidFill>
                        <a:srgbClr val="C00000">
                          <a:alpha val="10980"/>
                        </a:srgbClr>
                      </a:solidFill>
                      <a:prstDash val="solid"/>
                      <a:round/>
                      <a:headEnd type="none" w="med" len="med"/>
                      <a:tailEnd type="none" w="med" len="med"/>
                    </a:lnL>
                    <a:lnR w="12700" cap="flat" cmpd="sng" algn="ctr">
                      <a:solidFill>
                        <a:srgbClr val="C00000">
                          <a:alpha val="10980"/>
                        </a:srgbClr>
                      </a:solidFill>
                      <a:prstDash val="solid"/>
                      <a:round/>
                      <a:headEnd type="none" w="med" len="med"/>
                      <a:tailEnd type="none" w="med" len="med"/>
                    </a:lnR>
                    <a:lnT w="12700" cap="flat" cmpd="sng" algn="ctr">
                      <a:solidFill>
                        <a:srgbClr val="C00000">
                          <a:alpha val="10980"/>
                        </a:srgbClr>
                      </a:solidFill>
                      <a:prstDash val="solid"/>
                      <a:round/>
                      <a:headEnd type="none" w="med" len="med"/>
                      <a:tailEnd type="none" w="med" len="med"/>
                    </a:lnT>
                    <a:lnB w="12700" cap="flat" cmpd="sng" algn="ctr">
                      <a:solidFill>
                        <a:srgbClr val="C00000">
                          <a:alpha val="10980"/>
                        </a:srgbClr>
                      </a:solidFill>
                      <a:prstDash val="solid"/>
                      <a:round/>
                      <a:headEnd type="none" w="med" len="med"/>
                      <a:tailEnd type="none" w="med" len="med"/>
                    </a:lnB>
                    <a:solidFill>
                      <a:srgbClr val="FFEBF2"/>
                    </a:solidFill>
                  </a:tcPr>
                </a:tc>
                <a:tc>
                  <a:txBody>
                    <a:bodyPr/>
                    <a:lstStyle/>
                    <a:p>
                      <a:pPr>
                        <a:lnSpc>
                          <a:spcPct val="115000"/>
                        </a:lnSpc>
                      </a:pPr>
                      <a:endParaRPr lang="en-US" sz="1400" b="1" dirty="0">
                        <a:latin typeface="Calibri"/>
                      </a:endParaRPr>
                    </a:p>
                  </a:txBody>
                  <a:tcPr marL="6811" marR="6811" marT="6811" marB="6811" anchor="ctr">
                    <a:lnL w="12700" cap="flat" cmpd="sng" algn="ctr">
                      <a:solidFill>
                        <a:srgbClr val="C00000">
                          <a:alpha val="10980"/>
                        </a:srgbClr>
                      </a:solidFill>
                      <a:prstDash val="solid"/>
                      <a:round/>
                      <a:headEnd type="none" w="med" len="med"/>
                      <a:tailEnd type="none" w="med" len="med"/>
                    </a:lnL>
                    <a:lnR w="12700" cap="flat" cmpd="sng" algn="ctr">
                      <a:solidFill>
                        <a:srgbClr val="C00000">
                          <a:alpha val="10980"/>
                        </a:srgbClr>
                      </a:solidFill>
                      <a:prstDash val="solid"/>
                      <a:round/>
                      <a:headEnd type="none" w="med" len="med"/>
                      <a:tailEnd type="none" w="med" len="med"/>
                    </a:lnR>
                    <a:lnT w="12700" cap="flat" cmpd="sng" algn="ctr">
                      <a:solidFill>
                        <a:srgbClr val="C00000">
                          <a:alpha val="10980"/>
                        </a:srgbClr>
                      </a:solidFill>
                      <a:prstDash val="solid"/>
                      <a:round/>
                      <a:headEnd type="none" w="med" len="med"/>
                      <a:tailEnd type="none" w="med" len="med"/>
                    </a:lnT>
                    <a:lnB w="12700" cap="flat" cmpd="sng" algn="ctr">
                      <a:solidFill>
                        <a:srgbClr val="C00000">
                          <a:alpha val="10980"/>
                        </a:srgbClr>
                      </a:solidFill>
                      <a:prstDash val="solid"/>
                      <a:round/>
                      <a:headEnd type="none" w="med" len="med"/>
                      <a:tailEnd type="none" w="med" len="med"/>
                    </a:lnB>
                    <a:solidFill>
                      <a:srgbClr val="FFEBF2"/>
                    </a:solidFill>
                  </a:tcPr>
                </a:tc>
                <a:tc>
                  <a:txBody>
                    <a:bodyPr/>
                    <a:lstStyle/>
                    <a:p>
                      <a:pPr marL="0" marR="0" algn="ctr">
                        <a:lnSpc>
                          <a:spcPct val="115000"/>
                        </a:lnSpc>
                        <a:spcBef>
                          <a:spcPts val="0"/>
                        </a:spcBef>
                        <a:spcAft>
                          <a:spcPts val="1000"/>
                        </a:spcAft>
                      </a:pPr>
                      <a:r>
                        <a:rPr lang="en-US" sz="1400"/>
                        <a:t>InfoPath</a:t>
                      </a:r>
                      <a:endParaRPr lang="en-US" sz="1400" b="1">
                        <a:latin typeface="Calibri"/>
                        <a:ea typeface="Times New Roman"/>
                        <a:cs typeface="Times New Roman"/>
                      </a:endParaRPr>
                    </a:p>
                  </a:txBody>
                  <a:tcPr marL="6811" marR="6811" marT="6811" marB="6811" anchor="ctr">
                    <a:lnL w="12700" cap="flat" cmpd="sng" algn="ctr">
                      <a:solidFill>
                        <a:srgbClr val="C00000">
                          <a:alpha val="10980"/>
                        </a:srgbClr>
                      </a:solidFill>
                      <a:prstDash val="solid"/>
                      <a:round/>
                      <a:headEnd type="none" w="med" len="med"/>
                      <a:tailEnd type="none" w="med" len="med"/>
                    </a:lnL>
                    <a:lnR w="12700" cap="flat" cmpd="sng" algn="ctr">
                      <a:solidFill>
                        <a:srgbClr val="C00000">
                          <a:alpha val="10980"/>
                        </a:srgbClr>
                      </a:solidFill>
                      <a:prstDash val="solid"/>
                      <a:round/>
                      <a:headEnd type="none" w="med" len="med"/>
                      <a:tailEnd type="none" w="med" len="med"/>
                    </a:lnR>
                    <a:lnT w="12700" cap="flat" cmpd="sng" algn="ctr">
                      <a:solidFill>
                        <a:srgbClr val="C00000">
                          <a:alpha val="10980"/>
                        </a:srgbClr>
                      </a:solidFill>
                      <a:prstDash val="solid"/>
                      <a:round/>
                      <a:headEnd type="none" w="med" len="med"/>
                      <a:tailEnd type="none" w="med" len="med"/>
                    </a:lnT>
                    <a:lnB w="12700" cap="flat" cmpd="sng" algn="ctr">
                      <a:solidFill>
                        <a:srgbClr val="C00000">
                          <a:alpha val="10980"/>
                        </a:srgbClr>
                      </a:solidFill>
                      <a:prstDash val="solid"/>
                      <a:round/>
                      <a:headEnd type="none" w="med" len="med"/>
                      <a:tailEnd type="none" w="med" len="med"/>
                    </a:lnB>
                    <a:solidFill>
                      <a:srgbClr val="FFEBF2"/>
                    </a:solidFill>
                  </a:tcPr>
                </a:tc>
                <a:tc>
                  <a:txBody>
                    <a:bodyPr/>
                    <a:lstStyle/>
                    <a:p>
                      <a:pPr marL="0" marR="0" algn="ctr">
                        <a:lnSpc>
                          <a:spcPct val="115000"/>
                        </a:lnSpc>
                        <a:spcBef>
                          <a:spcPts val="0"/>
                        </a:spcBef>
                        <a:spcAft>
                          <a:spcPts val="1000"/>
                        </a:spcAft>
                      </a:pPr>
                      <a:r>
                        <a:rPr lang="en-US" sz="1400"/>
                        <a:t>InfoPath</a:t>
                      </a:r>
                      <a:endParaRPr lang="en-US" sz="1400" b="1">
                        <a:latin typeface="Calibri"/>
                        <a:ea typeface="Times New Roman"/>
                        <a:cs typeface="Times New Roman"/>
                      </a:endParaRPr>
                    </a:p>
                  </a:txBody>
                  <a:tcPr marL="6811" marR="6811" marT="6811" marB="6811" anchor="ctr">
                    <a:lnL w="12700" cap="flat" cmpd="sng" algn="ctr">
                      <a:solidFill>
                        <a:srgbClr val="C00000">
                          <a:alpha val="10980"/>
                        </a:srgbClr>
                      </a:solidFill>
                      <a:prstDash val="solid"/>
                      <a:round/>
                      <a:headEnd type="none" w="med" len="med"/>
                      <a:tailEnd type="none" w="med" len="med"/>
                    </a:lnL>
                    <a:lnR w="12700" cap="flat" cmpd="sng" algn="ctr">
                      <a:solidFill>
                        <a:srgbClr val="C00000">
                          <a:alpha val="10980"/>
                        </a:srgbClr>
                      </a:solidFill>
                      <a:prstDash val="solid"/>
                      <a:round/>
                      <a:headEnd type="none" w="med" len="med"/>
                      <a:tailEnd type="none" w="med" len="med"/>
                    </a:lnR>
                    <a:lnT w="12700" cap="flat" cmpd="sng" algn="ctr">
                      <a:solidFill>
                        <a:srgbClr val="C00000">
                          <a:alpha val="10980"/>
                        </a:srgbClr>
                      </a:solidFill>
                      <a:prstDash val="solid"/>
                      <a:round/>
                      <a:headEnd type="none" w="med" len="med"/>
                      <a:tailEnd type="none" w="med" len="med"/>
                    </a:lnT>
                    <a:lnB w="12700" cap="flat" cmpd="sng" algn="ctr">
                      <a:solidFill>
                        <a:srgbClr val="C00000">
                          <a:alpha val="10980"/>
                        </a:srgbClr>
                      </a:solidFill>
                      <a:prstDash val="solid"/>
                      <a:round/>
                      <a:headEnd type="none" w="med" len="med"/>
                      <a:tailEnd type="none" w="med" len="med"/>
                    </a:lnB>
                    <a:solidFill>
                      <a:srgbClr val="FFEBF2"/>
                    </a:solidFill>
                  </a:tcPr>
                </a:tc>
              </a:tr>
              <a:tr h="246610">
                <a:tc>
                  <a:txBody>
                    <a:bodyPr/>
                    <a:lstStyle/>
                    <a:p>
                      <a:pPr>
                        <a:lnSpc>
                          <a:spcPct val="115000"/>
                        </a:lnSpc>
                      </a:pPr>
                      <a:endParaRPr lang="en-US" sz="1400" b="1" dirty="0">
                        <a:latin typeface="Calibri"/>
                      </a:endParaRPr>
                    </a:p>
                  </a:txBody>
                  <a:tcPr marL="6811" marR="6811" marT="6811" marB="6811" anchor="ctr">
                    <a:lnL w="12700" cap="flat" cmpd="sng" algn="ctr">
                      <a:solidFill>
                        <a:srgbClr val="C00000">
                          <a:alpha val="10980"/>
                        </a:srgbClr>
                      </a:solidFill>
                      <a:prstDash val="solid"/>
                      <a:round/>
                      <a:headEnd type="none" w="med" len="med"/>
                      <a:tailEnd type="none" w="med" len="med"/>
                    </a:lnL>
                    <a:lnR w="12700" cap="flat" cmpd="sng" algn="ctr">
                      <a:solidFill>
                        <a:srgbClr val="C00000">
                          <a:alpha val="10980"/>
                        </a:srgbClr>
                      </a:solidFill>
                      <a:prstDash val="solid"/>
                      <a:round/>
                      <a:headEnd type="none" w="med" len="med"/>
                      <a:tailEnd type="none" w="med" len="med"/>
                    </a:lnR>
                    <a:lnT w="12700" cap="flat" cmpd="sng" algn="ctr">
                      <a:solidFill>
                        <a:srgbClr val="C00000">
                          <a:alpha val="10980"/>
                        </a:srgbClr>
                      </a:solidFill>
                      <a:prstDash val="solid"/>
                      <a:round/>
                      <a:headEnd type="none" w="med" len="med"/>
                      <a:tailEnd type="none" w="med" len="med"/>
                    </a:lnT>
                    <a:lnB w="12700" cap="flat" cmpd="sng" algn="ctr">
                      <a:solidFill>
                        <a:srgbClr val="C00000">
                          <a:alpha val="10980"/>
                        </a:srgbClr>
                      </a:solidFill>
                      <a:prstDash val="solid"/>
                      <a:round/>
                      <a:headEnd type="none" w="med" len="med"/>
                      <a:tailEnd type="none" w="med" len="med"/>
                    </a:lnB>
                    <a:solidFill>
                      <a:srgbClr val="FFEBF2"/>
                    </a:solidFill>
                  </a:tcPr>
                </a:tc>
                <a:tc>
                  <a:txBody>
                    <a:bodyPr/>
                    <a:lstStyle/>
                    <a:p>
                      <a:pPr>
                        <a:lnSpc>
                          <a:spcPct val="115000"/>
                        </a:lnSpc>
                      </a:pPr>
                      <a:endParaRPr lang="en-US" sz="1400" b="1">
                        <a:latin typeface="Calibri"/>
                      </a:endParaRPr>
                    </a:p>
                  </a:txBody>
                  <a:tcPr marL="6811" marR="6811" marT="6811" marB="6811" anchor="ctr">
                    <a:lnL w="12700" cap="flat" cmpd="sng" algn="ctr">
                      <a:solidFill>
                        <a:srgbClr val="C00000">
                          <a:alpha val="10980"/>
                        </a:srgbClr>
                      </a:solidFill>
                      <a:prstDash val="solid"/>
                      <a:round/>
                      <a:headEnd type="none" w="med" len="med"/>
                      <a:tailEnd type="none" w="med" len="med"/>
                    </a:lnL>
                    <a:lnR w="12700" cap="flat" cmpd="sng" algn="ctr">
                      <a:solidFill>
                        <a:srgbClr val="C00000">
                          <a:alpha val="10980"/>
                        </a:srgbClr>
                      </a:solidFill>
                      <a:prstDash val="solid"/>
                      <a:round/>
                      <a:headEnd type="none" w="med" len="med"/>
                      <a:tailEnd type="none" w="med" len="med"/>
                    </a:lnR>
                    <a:lnT w="12700" cap="flat" cmpd="sng" algn="ctr">
                      <a:solidFill>
                        <a:srgbClr val="C00000">
                          <a:alpha val="10980"/>
                        </a:srgbClr>
                      </a:solidFill>
                      <a:prstDash val="solid"/>
                      <a:round/>
                      <a:headEnd type="none" w="med" len="med"/>
                      <a:tailEnd type="none" w="med" len="med"/>
                    </a:lnT>
                    <a:lnB w="12700" cap="flat" cmpd="sng" algn="ctr">
                      <a:solidFill>
                        <a:srgbClr val="C00000">
                          <a:alpha val="10980"/>
                        </a:srgbClr>
                      </a:solidFill>
                      <a:prstDash val="solid"/>
                      <a:round/>
                      <a:headEnd type="none" w="med" len="med"/>
                      <a:tailEnd type="none" w="med" len="med"/>
                    </a:lnB>
                    <a:solidFill>
                      <a:srgbClr val="FFEBF2"/>
                    </a:solidFill>
                  </a:tcPr>
                </a:tc>
                <a:tc>
                  <a:txBody>
                    <a:bodyPr/>
                    <a:lstStyle/>
                    <a:p>
                      <a:pPr>
                        <a:lnSpc>
                          <a:spcPct val="115000"/>
                        </a:lnSpc>
                      </a:pPr>
                      <a:endParaRPr lang="en-US" sz="1400" b="1">
                        <a:latin typeface="Calibri"/>
                      </a:endParaRPr>
                    </a:p>
                  </a:txBody>
                  <a:tcPr marL="6811" marR="6811" marT="6811" marB="6811" anchor="ctr">
                    <a:lnL w="12700" cap="flat" cmpd="sng" algn="ctr">
                      <a:solidFill>
                        <a:srgbClr val="C00000">
                          <a:alpha val="10980"/>
                        </a:srgbClr>
                      </a:solidFill>
                      <a:prstDash val="solid"/>
                      <a:round/>
                      <a:headEnd type="none" w="med" len="med"/>
                      <a:tailEnd type="none" w="med" len="med"/>
                    </a:lnL>
                    <a:lnR w="12700" cap="flat" cmpd="sng" algn="ctr">
                      <a:solidFill>
                        <a:srgbClr val="C00000">
                          <a:alpha val="10980"/>
                        </a:srgbClr>
                      </a:solidFill>
                      <a:prstDash val="solid"/>
                      <a:round/>
                      <a:headEnd type="none" w="med" len="med"/>
                      <a:tailEnd type="none" w="med" len="med"/>
                    </a:lnR>
                    <a:lnT w="12700" cap="flat" cmpd="sng" algn="ctr">
                      <a:solidFill>
                        <a:srgbClr val="C00000">
                          <a:alpha val="10980"/>
                        </a:srgbClr>
                      </a:solidFill>
                      <a:prstDash val="solid"/>
                      <a:round/>
                      <a:headEnd type="none" w="med" len="med"/>
                      <a:tailEnd type="none" w="med" len="med"/>
                    </a:lnT>
                    <a:lnB w="12700" cap="flat" cmpd="sng" algn="ctr">
                      <a:solidFill>
                        <a:srgbClr val="C00000">
                          <a:alpha val="10980"/>
                        </a:srgbClr>
                      </a:solidFill>
                      <a:prstDash val="solid"/>
                      <a:round/>
                      <a:headEnd type="none" w="med" len="med"/>
                      <a:tailEnd type="none" w="med" len="med"/>
                    </a:lnB>
                    <a:solidFill>
                      <a:srgbClr val="FFEBF2"/>
                    </a:solidFill>
                  </a:tcPr>
                </a:tc>
                <a:tc>
                  <a:txBody>
                    <a:bodyPr/>
                    <a:lstStyle/>
                    <a:p>
                      <a:pPr>
                        <a:lnSpc>
                          <a:spcPct val="115000"/>
                        </a:lnSpc>
                      </a:pPr>
                      <a:endParaRPr lang="en-US" sz="1400" b="1">
                        <a:latin typeface="Calibri"/>
                      </a:endParaRPr>
                    </a:p>
                  </a:txBody>
                  <a:tcPr marL="6811" marR="6811" marT="6811" marB="6811" anchor="ctr">
                    <a:lnL w="12700" cap="flat" cmpd="sng" algn="ctr">
                      <a:solidFill>
                        <a:srgbClr val="C00000">
                          <a:alpha val="10980"/>
                        </a:srgbClr>
                      </a:solidFill>
                      <a:prstDash val="solid"/>
                      <a:round/>
                      <a:headEnd type="none" w="med" len="med"/>
                      <a:tailEnd type="none" w="med" len="med"/>
                    </a:lnL>
                    <a:lnR w="12700" cap="flat" cmpd="sng" algn="ctr">
                      <a:solidFill>
                        <a:srgbClr val="C00000">
                          <a:alpha val="10980"/>
                        </a:srgbClr>
                      </a:solidFill>
                      <a:prstDash val="solid"/>
                      <a:round/>
                      <a:headEnd type="none" w="med" len="med"/>
                      <a:tailEnd type="none" w="med" len="med"/>
                    </a:lnR>
                    <a:lnT w="12700" cap="flat" cmpd="sng" algn="ctr">
                      <a:solidFill>
                        <a:srgbClr val="C00000">
                          <a:alpha val="10980"/>
                        </a:srgbClr>
                      </a:solidFill>
                      <a:prstDash val="solid"/>
                      <a:round/>
                      <a:headEnd type="none" w="med" len="med"/>
                      <a:tailEnd type="none" w="med" len="med"/>
                    </a:lnT>
                    <a:lnB w="12700" cap="flat" cmpd="sng" algn="ctr">
                      <a:solidFill>
                        <a:srgbClr val="C00000">
                          <a:alpha val="10980"/>
                        </a:srgbClr>
                      </a:solidFill>
                      <a:prstDash val="solid"/>
                      <a:round/>
                      <a:headEnd type="none" w="med" len="med"/>
                      <a:tailEnd type="none" w="med" len="med"/>
                    </a:lnB>
                    <a:solidFill>
                      <a:srgbClr val="FFEBF2"/>
                    </a:solidFill>
                  </a:tcPr>
                </a:tc>
                <a:tc>
                  <a:txBody>
                    <a:bodyPr/>
                    <a:lstStyle/>
                    <a:p>
                      <a:pPr>
                        <a:lnSpc>
                          <a:spcPct val="115000"/>
                        </a:lnSpc>
                      </a:pPr>
                      <a:endParaRPr lang="en-US" sz="1400" b="1">
                        <a:latin typeface="Calibri"/>
                      </a:endParaRPr>
                    </a:p>
                  </a:txBody>
                  <a:tcPr marL="6811" marR="6811" marT="6811" marB="6811" anchor="ctr">
                    <a:lnL w="12700" cap="flat" cmpd="sng" algn="ctr">
                      <a:solidFill>
                        <a:srgbClr val="C00000">
                          <a:alpha val="10980"/>
                        </a:srgbClr>
                      </a:solidFill>
                      <a:prstDash val="solid"/>
                      <a:round/>
                      <a:headEnd type="none" w="med" len="med"/>
                      <a:tailEnd type="none" w="med" len="med"/>
                    </a:lnL>
                    <a:lnR w="12700" cap="flat" cmpd="sng" algn="ctr">
                      <a:solidFill>
                        <a:srgbClr val="C00000">
                          <a:alpha val="10980"/>
                        </a:srgbClr>
                      </a:solidFill>
                      <a:prstDash val="solid"/>
                      <a:round/>
                      <a:headEnd type="none" w="med" len="med"/>
                      <a:tailEnd type="none" w="med" len="med"/>
                    </a:lnR>
                    <a:lnT w="12700" cap="flat" cmpd="sng" algn="ctr">
                      <a:solidFill>
                        <a:srgbClr val="C00000">
                          <a:alpha val="10980"/>
                        </a:srgbClr>
                      </a:solidFill>
                      <a:prstDash val="solid"/>
                      <a:round/>
                      <a:headEnd type="none" w="med" len="med"/>
                      <a:tailEnd type="none" w="med" len="med"/>
                    </a:lnT>
                    <a:lnB w="12700" cap="flat" cmpd="sng" algn="ctr">
                      <a:solidFill>
                        <a:srgbClr val="C00000">
                          <a:alpha val="10980"/>
                        </a:srgbClr>
                      </a:solidFill>
                      <a:prstDash val="solid"/>
                      <a:round/>
                      <a:headEnd type="none" w="med" len="med"/>
                      <a:tailEnd type="none" w="med" len="med"/>
                    </a:lnB>
                    <a:solidFill>
                      <a:srgbClr val="FFEBF2"/>
                    </a:solidFill>
                  </a:tcPr>
                </a:tc>
                <a:tc>
                  <a:txBody>
                    <a:bodyPr/>
                    <a:lstStyle/>
                    <a:p>
                      <a:pPr marL="0" marR="0" algn="ctr">
                        <a:lnSpc>
                          <a:spcPct val="115000"/>
                        </a:lnSpc>
                        <a:spcBef>
                          <a:spcPts val="0"/>
                        </a:spcBef>
                        <a:spcAft>
                          <a:spcPts val="1000"/>
                        </a:spcAft>
                      </a:pPr>
                      <a:r>
                        <a:rPr lang="en-US" sz="1400"/>
                        <a:t>Groove</a:t>
                      </a:r>
                      <a:endParaRPr lang="en-US" sz="1400" b="1">
                        <a:latin typeface="Calibri"/>
                        <a:ea typeface="Times New Roman"/>
                        <a:cs typeface="Times New Roman"/>
                      </a:endParaRPr>
                    </a:p>
                  </a:txBody>
                  <a:tcPr marL="6811" marR="6811" marT="6811" marB="6811" anchor="ctr">
                    <a:lnL w="12700" cap="flat" cmpd="sng" algn="ctr">
                      <a:solidFill>
                        <a:srgbClr val="C00000">
                          <a:alpha val="10980"/>
                        </a:srgbClr>
                      </a:solidFill>
                      <a:prstDash val="solid"/>
                      <a:round/>
                      <a:headEnd type="none" w="med" len="med"/>
                      <a:tailEnd type="none" w="med" len="med"/>
                    </a:lnL>
                    <a:lnR w="12700" cap="flat" cmpd="sng" algn="ctr">
                      <a:solidFill>
                        <a:srgbClr val="C00000">
                          <a:alpha val="10980"/>
                        </a:srgbClr>
                      </a:solidFill>
                      <a:prstDash val="solid"/>
                      <a:round/>
                      <a:headEnd type="none" w="med" len="med"/>
                      <a:tailEnd type="none" w="med" len="med"/>
                    </a:lnR>
                    <a:lnT w="12700" cap="flat" cmpd="sng" algn="ctr">
                      <a:solidFill>
                        <a:srgbClr val="C00000">
                          <a:alpha val="10980"/>
                        </a:srgbClr>
                      </a:solidFill>
                      <a:prstDash val="solid"/>
                      <a:round/>
                      <a:headEnd type="none" w="med" len="med"/>
                      <a:tailEnd type="none" w="med" len="med"/>
                    </a:lnT>
                    <a:lnB w="12700" cap="flat" cmpd="sng" algn="ctr">
                      <a:solidFill>
                        <a:srgbClr val="C00000">
                          <a:alpha val="10980"/>
                        </a:srgbClr>
                      </a:solidFill>
                      <a:prstDash val="solid"/>
                      <a:round/>
                      <a:headEnd type="none" w="med" len="med"/>
                      <a:tailEnd type="none" w="med" len="med"/>
                    </a:lnB>
                    <a:solidFill>
                      <a:srgbClr val="FFEBF2"/>
                    </a:solidFill>
                  </a:tcPr>
                </a:tc>
                <a:tc>
                  <a:txBody>
                    <a:bodyPr/>
                    <a:lstStyle/>
                    <a:p>
                      <a:pPr marL="0" marR="0" algn="ctr">
                        <a:lnSpc>
                          <a:spcPct val="115000"/>
                        </a:lnSpc>
                        <a:spcBef>
                          <a:spcPts val="0"/>
                        </a:spcBef>
                        <a:spcAft>
                          <a:spcPts val="1000"/>
                        </a:spcAft>
                      </a:pPr>
                      <a:r>
                        <a:rPr lang="en-US" sz="1400"/>
                        <a:t>Groove</a:t>
                      </a:r>
                      <a:endParaRPr lang="en-US" sz="1400" b="1">
                        <a:latin typeface="Calibri"/>
                        <a:ea typeface="Times New Roman"/>
                        <a:cs typeface="Times New Roman"/>
                      </a:endParaRPr>
                    </a:p>
                  </a:txBody>
                  <a:tcPr marL="6811" marR="6811" marT="6811" marB="6811" anchor="ctr">
                    <a:lnL w="12700" cap="flat" cmpd="sng" algn="ctr">
                      <a:solidFill>
                        <a:srgbClr val="C00000">
                          <a:alpha val="10980"/>
                        </a:srgbClr>
                      </a:solidFill>
                      <a:prstDash val="solid"/>
                      <a:round/>
                      <a:headEnd type="none" w="med" len="med"/>
                      <a:tailEnd type="none" w="med" len="med"/>
                    </a:lnL>
                    <a:lnR w="12700" cap="flat" cmpd="sng" algn="ctr">
                      <a:solidFill>
                        <a:srgbClr val="C00000">
                          <a:alpha val="10980"/>
                        </a:srgbClr>
                      </a:solidFill>
                      <a:prstDash val="solid"/>
                      <a:round/>
                      <a:headEnd type="none" w="med" len="med"/>
                      <a:tailEnd type="none" w="med" len="med"/>
                    </a:lnR>
                    <a:lnT w="12700" cap="flat" cmpd="sng" algn="ctr">
                      <a:solidFill>
                        <a:srgbClr val="C00000">
                          <a:alpha val="10980"/>
                        </a:srgbClr>
                      </a:solidFill>
                      <a:prstDash val="solid"/>
                      <a:round/>
                      <a:headEnd type="none" w="med" len="med"/>
                      <a:tailEnd type="none" w="med" len="med"/>
                    </a:lnT>
                    <a:lnB w="12700" cap="flat" cmpd="sng" algn="ctr">
                      <a:solidFill>
                        <a:srgbClr val="C00000">
                          <a:alpha val="10980"/>
                        </a:srgbClr>
                      </a:solidFill>
                      <a:prstDash val="solid"/>
                      <a:round/>
                      <a:headEnd type="none" w="med" len="med"/>
                      <a:tailEnd type="none" w="med" len="med"/>
                    </a:lnB>
                    <a:solidFill>
                      <a:srgbClr val="FFEBF2"/>
                    </a:solidFill>
                  </a:tcPr>
                </a:tc>
              </a:tr>
              <a:tr h="246610">
                <a:tc>
                  <a:txBody>
                    <a:bodyPr/>
                    <a:lstStyle/>
                    <a:p>
                      <a:pPr>
                        <a:lnSpc>
                          <a:spcPct val="115000"/>
                        </a:lnSpc>
                      </a:pPr>
                      <a:endParaRPr lang="en-US" sz="1400" b="1" dirty="0">
                        <a:latin typeface="Calibri"/>
                      </a:endParaRPr>
                    </a:p>
                  </a:txBody>
                  <a:tcPr marL="6811" marR="6811" marT="6811" marB="6811" anchor="ctr">
                    <a:lnL w="12700" cap="flat" cmpd="sng" algn="ctr">
                      <a:solidFill>
                        <a:srgbClr val="C00000">
                          <a:alpha val="10980"/>
                        </a:srgbClr>
                      </a:solidFill>
                      <a:prstDash val="solid"/>
                      <a:round/>
                      <a:headEnd type="none" w="med" len="med"/>
                      <a:tailEnd type="none" w="med" len="med"/>
                    </a:lnL>
                    <a:lnR w="12700" cap="flat" cmpd="sng" algn="ctr">
                      <a:solidFill>
                        <a:srgbClr val="C00000">
                          <a:alpha val="10980"/>
                        </a:srgbClr>
                      </a:solidFill>
                      <a:prstDash val="solid"/>
                      <a:round/>
                      <a:headEnd type="none" w="med" len="med"/>
                      <a:tailEnd type="none" w="med" len="med"/>
                    </a:lnR>
                    <a:lnT w="12700" cap="flat" cmpd="sng" algn="ctr">
                      <a:solidFill>
                        <a:srgbClr val="C00000">
                          <a:alpha val="10980"/>
                        </a:srgbClr>
                      </a:solidFill>
                      <a:prstDash val="solid"/>
                      <a:round/>
                      <a:headEnd type="none" w="med" len="med"/>
                      <a:tailEnd type="none" w="med" len="med"/>
                    </a:lnT>
                    <a:lnB w="12700" cap="flat" cmpd="sng" algn="ctr">
                      <a:solidFill>
                        <a:srgbClr val="C00000">
                          <a:alpha val="10980"/>
                        </a:srgbClr>
                      </a:solidFill>
                      <a:prstDash val="solid"/>
                      <a:round/>
                      <a:headEnd type="none" w="med" len="med"/>
                      <a:tailEnd type="none" w="med" len="med"/>
                    </a:lnB>
                    <a:solidFill>
                      <a:srgbClr val="FFEBF2"/>
                    </a:solidFill>
                  </a:tcPr>
                </a:tc>
                <a:tc>
                  <a:txBody>
                    <a:bodyPr/>
                    <a:lstStyle/>
                    <a:p>
                      <a:pPr marL="0" marR="0" algn="ctr">
                        <a:lnSpc>
                          <a:spcPct val="115000"/>
                        </a:lnSpc>
                        <a:spcBef>
                          <a:spcPts val="0"/>
                        </a:spcBef>
                        <a:spcAft>
                          <a:spcPts val="1000"/>
                        </a:spcAft>
                      </a:pPr>
                      <a:r>
                        <a:rPr lang="en-US" sz="1400" dirty="0"/>
                        <a:t>OneNote</a:t>
                      </a:r>
                      <a:endParaRPr lang="en-US" sz="1400" b="1" dirty="0">
                        <a:latin typeface="Calibri"/>
                        <a:ea typeface="Times New Roman"/>
                        <a:cs typeface="Times New Roman"/>
                      </a:endParaRPr>
                    </a:p>
                  </a:txBody>
                  <a:tcPr marL="6811" marR="6811" marT="6811" marB="6811" anchor="ctr">
                    <a:lnL w="12700" cap="flat" cmpd="sng" algn="ctr">
                      <a:solidFill>
                        <a:srgbClr val="C00000">
                          <a:alpha val="10980"/>
                        </a:srgbClr>
                      </a:solidFill>
                      <a:prstDash val="solid"/>
                      <a:round/>
                      <a:headEnd type="none" w="med" len="med"/>
                      <a:tailEnd type="none" w="med" len="med"/>
                    </a:lnL>
                    <a:lnR w="12700" cap="flat" cmpd="sng" algn="ctr">
                      <a:solidFill>
                        <a:srgbClr val="C00000">
                          <a:alpha val="10980"/>
                        </a:srgbClr>
                      </a:solidFill>
                      <a:prstDash val="solid"/>
                      <a:round/>
                      <a:headEnd type="none" w="med" len="med"/>
                      <a:tailEnd type="none" w="med" len="med"/>
                    </a:lnR>
                    <a:lnT w="12700" cap="flat" cmpd="sng" algn="ctr">
                      <a:solidFill>
                        <a:srgbClr val="C00000">
                          <a:alpha val="10980"/>
                        </a:srgbClr>
                      </a:solidFill>
                      <a:prstDash val="solid"/>
                      <a:round/>
                      <a:headEnd type="none" w="med" len="med"/>
                      <a:tailEnd type="none" w="med" len="med"/>
                    </a:lnT>
                    <a:lnB w="12700" cap="flat" cmpd="sng" algn="ctr">
                      <a:solidFill>
                        <a:srgbClr val="C00000">
                          <a:alpha val="10980"/>
                        </a:srgbClr>
                      </a:solidFill>
                      <a:prstDash val="solid"/>
                      <a:round/>
                      <a:headEnd type="none" w="med" len="med"/>
                      <a:tailEnd type="none" w="med" len="med"/>
                    </a:lnB>
                    <a:solidFill>
                      <a:srgbClr val="FFEBF2"/>
                    </a:solidFill>
                  </a:tcPr>
                </a:tc>
                <a:tc>
                  <a:txBody>
                    <a:bodyPr/>
                    <a:lstStyle/>
                    <a:p>
                      <a:pPr>
                        <a:lnSpc>
                          <a:spcPct val="115000"/>
                        </a:lnSpc>
                      </a:pPr>
                      <a:endParaRPr lang="en-US" sz="1400" b="1">
                        <a:latin typeface="Calibri"/>
                      </a:endParaRPr>
                    </a:p>
                  </a:txBody>
                  <a:tcPr marL="6811" marR="6811" marT="6811" marB="6811" anchor="ctr">
                    <a:lnL w="12700" cap="flat" cmpd="sng" algn="ctr">
                      <a:solidFill>
                        <a:srgbClr val="C00000">
                          <a:alpha val="10980"/>
                        </a:srgbClr>
                      </a:solidFill>
                      <a:prstDash val="solid"/>
                      <a:round/>
                      <a:headEnd type="none" w="med" len="med"/>
                      <a:tailEnd type="none" w="med" len="med"/>
                    </a:lnL>
                    <a:lnR w="12700" cap="flat" cmpd="sng" algn="ctr">
                      <a:solidFill>
                        <a:srgbClr val="C00000">
                          <a:alpha val="10980"/>
                        </a:srgbClr>
                      </a:solidFill>
                      <a:prstDash val="solid"/>
                      <a:round/>
                      <a:headEnd type="none" w="med" len="med"/>
                      <a:tailEnd type="none" w="med" len="med"/>
                    </a:lnR>
                    <a:lnT w="12700" cap="flat" cmpd="sng" algn="ctr">
                      <a:solidFill>
                        <a:srgbClr val="C00000">
                          <a:alpha val="10980"/>
                        </a:srgbClr>
                      </a:solidFill>
                      <a:prstDash val="solid"/>
                      <a:round/>
                      <a:headEnd type="none" w="med" len="med"/>
                      <a:tailEnd type="none" w="med" len="med"/>
                    </a:lnT>
                    <a:lnB w="12700" cap="flat" cmpd="sng" algn="ctr">
                      <a:solidFill>
                        <a:srgbClr val="C00000">
                          <a:alpha val="10980"/>
                        </a:srgbClr>
                      </a:solidFill>
                      <a:prstDash val="solid"/>
                      <a:round/>
                      <a:headEnd type="none" w="med" len="med"/>
                      <a:tailEnd type="none" w="med" len="med"/>
                    </a:lnB>
                    <a:solidFill>
                      <a:srgbClr val="FFEBF2"/>
                    </a:solidFill>
                  </a:tcPr>
                </a:tc>
                <a:tc>
                  <a:txBody>
                    <a:bodyPr/>
                    <a:lstStyle/>
                    <a:p>
                      <a:pPr>
                        <a:lnSpc>
                          <a:spcPct val="115000"/>
                        </a:lnSpc>
                      </a:pPr>
                      <a:endParaRPr lang="en-US" sz="1400" b="1">
                        <a:latin typeface="Calibri"/>
                      </a:endParaRPr>
                    </a:p>
                  </a:txBody>
                  <a:tcPr marL="6811" marR="6811" marT="6811" marB="6811" anchor="ctr">
                    <a:lnL w="12700" cap="flat" cmpd="sng" algn="ctr">
                      <a:solidFill>
                        <a:srgbClr val="C00000">
                          <a:alpha val="10980"/>
                        </a:srgbClr>
                      </a:solidFill>
                      <a:prstDash val="solid"/>
                      <a:round/>
                      <a:headEnd type="none" w="med" len="med"/>
                      <a:tailEnd type="none" w="med" len="med"/>
                    </a:lnL>
                    <a:lnR w="12700" cap="flat" cmpd="sng" algn="ctr">
                      <a:solidFill>
                        <a:srgbClr val="C00000">
                          <a:alpha val="10980"/>
                        </a:srgbClr>
                      </a:solidFill>
                      <a:prstDash val="solid"/>
                      <a:round/>
                      <a:headEnd type="none" w="med" len="med"/>
                      <a:tailEnd type="none" w="med" len="med"/>
                    </a:lnR>
                    <a:lnT w="12700" cap="flat" cmpd="sng" algn="ctr">
                      <a:solidFill>
                        <a:srgbClr val="C00000">
                          <a:alpha val="10980"/>
                        </a:srgbClr>
                      </a:solidFill>
                      <a:prstDash val="solid"/>
                      <a:round/>
                      <a:headEnd type="none" w="med" len="med"/>
                      <a:tailEnd type="none" w="med" len="med"/>
                    </a:lnT>
                    <a:lnB w="12700" cap="flat" cmpd="sng" algn="ctr">
                      <a:solidFill>
                        <a:srgbClr val="C00000">
                          <a:alpha val="10980"/>
                        </a:srgbClr>
                      </a:solidFill>
                      <a:prstDash val="solid"/>
                      <a:round/>
                      <a:headEnd type="none" w="med" len="med"/>
                      <a:tailEnd type="none" w="med" len="med"/>
                    </a:lnB>
                    <a:solidFill>
                      <a:srgbClr val="FFEBF2"/>
                    </a:solidFill>
                  </a:tcPr>
                </a:tc>
                <a:tc>
                  <a:txBody>
                    <a:bodyPr/>
                    <a:lstStyle/>
                    <a:p>
                      <a:pPr>
                        <a:lnSpc>
                          <a:spcPct val="115000"/>
                        </a:lnSpc>
                      </a:pPr>
                      <a:endParaRPr lang="en-US" sz="1400" b="1">
                        <a:latin typeface="Calibri"/>
                      </a:endParaRPr>
                    </a:p>
                  </a:txBody>
                  <a:tcPr marL="6811" marR="6811" marT="6811" marB="6811" anchor="ctr">
                    <a:lnL w="12700" cap="flat" cmpd="sng" algn="ctr">
                      <a:solidFill>
                        <a:srgbClr val="C00000">
                          <a:alpha val="10980"/>
                        </a:srgbClr>
                      </a:solidFill>
                      <a:prstDash val="solid"/>
                      <a:round/>
                      <a:headEnd type="none" w="med" len="med"/>
                      <a:tailEnd type="none" w="med" len="med"/>
                    </a:lnL>
                    <a:lnR w="12700" cap="flat" cmpd="sng" algn="ctr">
                      <a:solidFill>
                        <a:srgbClr val="C00000">
                          <a:alpha val="10980"/>
                        </a:srgbClr>
                      </a:solidFill>
                      <a:prstDash val="solid"/>
                      <a:round/>
                      <a:headEnd type="none" w="med" len="med"/>
                      <a:tailEnd type="none" w="med" len="med"/>
                    </a:lnR>
                    <a:lnT w="12700" cap="flat" cmpd="sng" algn="ctr">
                      <a:solidFill>
                        <a:srgbClr val="C00000">
                          <a:alpha val="10980"/>
                        </a:srgbClr>
                      </a:solidFill>
                      <a:prstDash val="solid"/>
                      <a:round/>
                      <a:headEnd type="none" w="med" len="med"/>
                      <a:tailEnd type="none" w="med" len="med"/>
                    </a:lnT>
                    <a:lnB w="12700" cap="flat" cmpd="sng" algn="ctr">
                      <a:solidFill>
                        <a:srgbClr val="C00000">
                          <a:alpha val="10980"/>
                        </a:srgbClr>
                      </a:solidFill>
                      <a:prstDash val="solid"/>
                      <a:round/>
                      <a:headEnd type="none" w="med" len="med"/>
                      <a:tailEnd type="none" w="med" len="med"/>
                    </a:lnB>
                    <a:solidFill>
                      <a:srgbClr val="FFEBF2"/>
                    </a:solidFill>
                  </a:tcPr>
                </a:tc>
                <a:tc>
                  <a:txBody>
                    <a:bodyPr/>
                    <a:lstStyle/>
                    <a:p>
                      <a:pPr marL="0" marR="0" algn="ctr">
                        <a:lnSpc>
                          <a:spcPct val="115000"/>
                        </a:lnSpc>
                        <a:spcBef>
                          <a:spcPts val="0"/>
                        </a:spcBef>
                        <a:spcAft>
                          <a:spcPts val="1000"/>
                        </a:spcAft>
                      </a:pPr>
                      <a:r>
                        <a:rPr lang="en-US" sz="1400" dirty="0"/>
                        <a:t>OneNote</a:t>
                      </a:r>
                      <a:endParaRPr lang="en-US" sz="1400" b="1" dirty="0">
                        <a:latin typeface="Calibri"/>
                        <a:ea typeface="Times New Roman"/>
                        <a:cs typeface="Times New Roman"/>
                      </a:endParaRPr>
                    </a:p>
                  </a:txBody>
                  <a:tcPr marL="6811" marR="6811" marT="6811" marB="6811" anchor="ctr">
                    <a:lnL w="12700" cap="flat" cmpd="sng" algn="ctr">
                      <a:solidFill>
                        <a:srgbClr val="C00000">
                          <a:alpha val="10980"/>
                        </a:srgbClr>
                      </a:solidFill>
                      <a:prstDash val="solid"/>
                      <a:round/>
                      <a:headEnd type="none" w="med" len="med"/>
                      <a:tailEnd type="none" w="med" len="med"/>
                    </a:lnL>
                    <a:lnR w="12700" cap="flat" cmpd="sng" algn="ctr">
                      <a:solidFill>
                        <a:srgbClr val="C00000">
                          <a:alpha val="10980"/>
                        </a:srgbClr>
                      </a:solidFill>
                      <a:prstDash val="solid"/>
                      <a:round/>
                      <a:headEnd type="none" w="med" len="med"/>
                      <a:tailEnd type="none" w="med" len="med"/>
                    </a:lnR>
                    <a:lnT w="12700" cap="flat" cmpd="sng" algn="ctr">
                      <a:solidFill>
                        <a:srgbClr val="C00000">
                          <a:alpha val="10980"/>
                        </a:srgbClr>
                      </a:solidFill>
                      <a:prstDash val="solid"/>
                      <a:round/>
                      <a:headEnd type="none" w="med" len="med"/>
                      <a:tailEnd type="none" w="med" len="med"/>
                    </a:lnT>
                    <a:lnB w="12700" cap="flat" cmpd="sng" algn="ctr">
                      <a:solidFill>
                        <a:srgbClr val="C00000">
                          <a:alpha val="10980"/>
                        </a:srgbClr>
                      </a:solidFill>
                      <a:prstDash val="solid"/>
                      <a:round/>
                      <a:headEnd type="none" w="med" len="med"/>
                      <a:tailEnd type="none" w="med" len="med"/>
                    </a:lnB>
                    <a:solidFill>
                      <a:srgbClr val="FFEBF2"/>
                    </a:solidFill>
                  </a:tcPr>
                </a:tc>
                <a:tc>
                  <a:txBody>
                    <a:bodyPr/>
                    <a:lstStyle/>
                    <a:p>
                      <a:pPr marL="0" marR="0" algn="ctr">
                        <a:lnSpc>
                          <a:spcPct val="115000"/>
                        </a:lnSpc>
                        <a:spcBef>
                          <a:spcPts val="0"/>
                        </a:spcBef>
                        <a:spcAft>
                          <a:spcPts val="1000"/>
                        </a:spcAft>
                      </a:pPr>
                      <a:r>
                        <a:rPr lang="en-US" sz="1400"/>
                        <a:t>OneNote</a:t>
                      </a:r>
                      <a:endParaRPr lang="en-US" sz="1400" b="1">
                        <a:latin typeface="Calibri"/>
                        <a:ea typeface="Times New Roman"/>
                        <a:cs typeface="Times New Roman"/>
                      </a:endParaRPr>
                    </a:p>
                  </a:txBody>
                  <a:tcPr marL="6811" marR="6811" marT="6811" marB="6811" anchor="ctr">
                    <a:lnL w="12700" cap="flat" cmpd="sng" algn="ctr">
                      <a:solidFill>
                        <a:srgbClr val="C00000">
                          <a:alpha val="10980"/>
                        </a:srgbClr>
                      </a:solidFill>
                      <a:prstDash val="solid"/>
                      <a:round/>
                      <a:headEnd type="none" w="med" len="med"/>
                      <a:tailEnd type="none" w="med" len="med"/>
                    </a:lnL>
                    <a:lnR w="12700" cap="flat" cmpd="sng" algn="ctr">
                      <a:solidFill>
                        <a:srgbClr val="C00000">
                          <a:alpha val="10980"/>
                        </a:srgbClr>
                      </a:solidFill>
                      <a:prstDash val="solid"/>
                      <a:round/>
                      <a:headEnd type="none" w="med" len="med"/>
                      <a:tailEnd type="none" w="med" len="med"/>
                    </a:lnR>
                    <a:lnT w="12700" cap="flat" cmpd="sng" algn="ctr">
                      <a:solidFill>
                        <a:srgbClr val="C00000">
                          <a:alpha val="10980"/>
                        </a:srgbClr>
                      </a:solidFill>
                      <a:prstDash val="solid"/>
                      <a:round/>
                      <a:headEnd type="none" w="med" len="med"/>
                      <a:tailEnd type="none" w="med" len="med"/>
                    </a:lnT>
                    <a:lnB w="12700" cap="flat" cmpd="sng" algn="ctr">
                      <a:solidFill>
                        <a:srgbClr val="C00000">
                          <a:alpha val="10980"/>
                        </a:srgbClr>
                      </a:solidFill>
                      <a:prstDash val="solid"/>
                      <a:round/>
                      <a:headEnd type="none" w="med" len="med"/>
                      <a:tailEnd type="none" w="med" len="med"/>
                    </a:lnB>
                    <a:solidFill>
                      <a:srgbClr val="FFEBF2"/>
                    </a:solidFill>
                  </a:tcPr>
                </a:tc>
              </a:tr>
              <a:tr h="437376">
                <a:tc>
                  <a:txBody>
                    <a:bodyPr/>
                    <a:lstStyle/>
                    <a:p>
                      <a:pPr>
                        <a:lnSpc>
                          <a:spcPct val="115000"/>
                        </a:lnSpc>
                      </a:pPr>
                      <a:endParaRPr lang="en-US" sz="1400" b="1" dirty="0">
                        <a:latin typeface="Calibri"/>
                      </a:endParaRPr>
                    </a:p>
                  </a:txBody>
                  <a:tcPr marL="6811" marR="6811" marT="6811" marB="6811" anchor="ctr">
                    <a:lnL w="12700" cap="flat" cmpd="sng" algn="ctr">
                      <a:solidFill>
                        <a:srgbClr val="C00000">
                          <a:alpha val="10980"/>
                        </a:srgbClr>
                      </a:solidFill>
                      <a:prstDash val="solid"/>
                      <a:round/>
                      <a:headEnd type="none" w="med" len="med"/>
                      <a:tailEnd type="none" w="med" len="med"/>
                    </a:lnL>
                    <a:lnR w="12700" cap="flat" cmpd="sng" algn="ctr">
                      <a:solidFill>
                        <a:srgbClr val="C00000">
                          <a:alpha val="10980"/>
                        </a:srgbClr>
                      </a:solidFill>
                      <a:prstDash val="solid"/>
                      <a:round/>
                      <a:headEnd type="none" w="med" len="med"/>
                      <a:tailEnd type="none" w="med" len="med"/>
                    </a:lnR>
                    <a:lnT w="12700" cap="flat" cmpd="sng" algn="ctr">
                      <a:solidFill>
                        <a:srgbClr val="C00000">
                          <a:alpha val="10980"/>
                        </a:srgbClr>
                      </a:solidFill>
                      <a:prstDash val="solid"/>
                      <a:round/>
                      <a:headEnd type="none" w="med" len="med"/>
                      <a:tailEnd type="none" w="med" len="med"/>
                    </a:lnT>
                    <a:lnB w="12700" cap="flat" cmpd="sng" algn="ctr">
                      <a:solidFill>
                        <a:srgbClr val="C00000">
                          <a:alpha val="10980"/>
                        </a:srgbClr>
                      </a:solidFill>
                      <a:prstDash val="solid"/>
                      <a:round/>
                      <a:headEnd type="none" w="med" len="med"/>
                      <a:tailEnd type="none" w="med" len="med"/>
                    </a:lnB>
                    <a:solidFill>
                      <a:srgbClr val="FFEBF2"/>
                    </a:solidFill>
                  </a:tcPr>
                </a:tc>
                <a:tc>
                  <a:txBody>
                    <a:bodyPr/>
                    <a:lstStyle/>
                    <a:p>
                      <a:pPr>
                        <a:lnSpc>
                          <a:spcPct val="115000"/>
                        </a:lnSpc>
                      </a:pPr>
                      <a:endParaRPr lang="en-US" sz="1400" b="1">
                        <a:latin typeface="Calibri"/>
                      </a:endParaRPr>
                    </a:p>
                  </a:txBody>
                  <a:tcPr marL="6811" marR="6811" marT="6811" marB="6811" anchor="ctr">
                    <a:lnL w="12700" cap="flat" cmpd="sng" algn="ctr">
                      <a:solidFill>
                        <a:srgbClr val="C00000">
                          <a:alpha val="10980"/>
                        </a:srgbClr>
                      </a:solidFill>
                      <a:prstDash val="solid"/>
                      <a:round/>
                      <a:headEnd type="none" w="med" len="med"/>
                      <a:tailEnd type="none" w="med" len="med"/>
                    </a:lnL>
                    <a:lnR w="12700" cap="flat" cmpd="sng" algn="ctr">
                      <a:solidFill>
                        <a:srgbClr val="C00000">
                          <a:alpha val="10980"/>
                        </a:srgbClr>
                      </a:solidFill>
                      <a:prstDash val="solid"/>
                      <a:round/>
                      <a:headEnd type="none" w="med" len="med"/>
                      <a:tailEnd type="none" w="med" len="med"/>
                    </a:lnR>
                    <a:lnT w="12700" cap="flat" cmpd="sng" algn="ctr">
                      <a:solidFill>
                        <a:srgbClr val="C00000">
                          <a:alpha val="10980"/>
                        </a:srgbClr>
                      </a:solidFill>
                      <a:prstDash val="solid"/>
                      <a:round/>
                      <a:headEnd type="none" w="med" len="med"/>
                      <a:tailEnd type="none" w="med" len="med"/>
                    </a:lnT>
                    <a:lnB w="12700" cap="flat" cmpd="sng" algn="ctr">
                      <a:solidFill>
                        <a:srgbClr val="C00000">
                          <a:alpha val="10980"/>
                        </a:srgbClr>
                      </a:solidFill>
                      <a:prstDash val="solid"/>
                      <a:round/>
                      <a:headEnd type="none" w="med" len="med"/>
                      <a:tailEnd type="none" w="med" len="med"/>
                    </a:lnB>
                    <a:solidFill>
                      <a:srgbClr val="FFEBF2"/>
                    </a:solidFill>
                  </a:tcPr>
                </a:tc>
                <a:tc>
                  <a:txBody>
                    <a:bodyPr/>
                    <a:lstStyle/>
                    <a:p>
                      <a:pPr>
                        <a:lnSpc>
                          <a:spcPct val="115000"/>
                        </a:lnSpc>
                      </a:pPr>
                      <a:endParaRPr lang="en-US" sz="1400" b="1">
                        <a:latin typeface="Calibri"/>
                      </a:endParaRPr>
                    </a:p>
                  </a:txBody>
                  <a:tcPr marL="6811" marR="6811" marT="6811" marB="6811" anchor="ctr">
                    <a:lnL w="12700" cap="flat" cmpd="sng" algn="ctr">
                      <a:solidFill>
                        <a:srgbClr val="C00000">
                          <a:alpha val="10980"/>
                        </a:srgbClr>
                      </a:solidFill>
                      <a:prstDash val="solid"/>
                      <a:round/>
                      <a:headEnd type="none" w="med" len="med"/>
                      <a:tailEnd type="none" w="med" len="med"/>
                    </a:lnL>
                    <a:lnR w="12700" cap="flat" cmpd="sng" algn="ctr">
                      <a:solidFill>
                        <a:srgbClr val="C00000">
                          <a:alpha val="10980"/>
                        </a:srgbClr>
                      </a:solidFill>
                      <a:prstDash val="solid"/>
                      <a:round/>
                      <a:headEnd type="none" w="med" len="med"/>
                      <a:tailEnd type="none" w="med" len="med"/>
                    </a:lnR>
                    <a:lnT w="12700" cap="flat" cmpd="sng" algn="ctr">
                      <a:solidFill>
                        <a:srgbClr val="C00000">
                          <a:alpha val="10980"/>
                        </a:srgbClr>
                      </a:solidFill>
                      <a:prstDash val="solid"/>
                      <a:round/>
                      <a:headEnd type="none" w="med" len="med"/>
                      <a:tailEnd type="none" w="med" len="med"/>
                    </a:lnT>
                    <a:lnB w="12700" cap="flat" cmpd="sng" algn="ctr">
                      <a:solidFill>
                        <a:srgbClr val="C00000">
                          <a:alpha val="10980"/>
                        </a:srgbClr>
                      </a:solidFill>
                      <a:prstDash val="solid"/>
                      <a:round/>
                      <a:headEnd type="none" w="med" len="med"/>
                      <a:tailEnd type="none" w="med" len="med"/>
                    </a:lnB>
                    <a:solidFill>
                      <a:srgbClr val="FFEBF2"/>
                    </a:solidFill>
                  </a:tcPr>
                </a:tc>
                <a:tc>
                  <a:txBody>
                    <a:bodyPr/>
                    <a:lstStyle/>
                    <a:p>
                      <a:pPr>
                        <a:lnSpc>
                          <a:spcPct val="115000"/>
                        </a:lnSpc>
                      </a:pPr>
                      <a:endParaRPr lang="en-US" sz="1400" b="1" dirty="0">
                        <a:latin typeface="Calibri"/>
                      </a:endParaRPr>
                    </a:p>
                  </a:txBody>
                  <a:tcPr marL="6811" marR="6811" marT="6811" marB="6811" anchor="ctr">
                    <a:lnL w="12700" cap="flat" cmpd="sng" algn="ctr">
                      <a:solidFill>
                        <a:srgbClr val="C00000">
                          <a:alpha val="10980"/>
                        </a:srgbClr>
                      </a:solidFill>
                      <a:prstDash val="solid"/>
                      <a:round/>
                      <a:headEnd type="none" w="med" len="med"/>
                      <a:tailEnd type="none" w="med" len="med"/>
                    </a:lnL>
                    <a:lnR w="12700" cap="flat" cmpd="sng" algn="ctr">
                      <a:solidFill>
                        <a:srgbClr val="C00000">
                          <a:alpha val="10980"/>
                        </a:srgbClr>
                      </a:solidFill>
                      <a:prstDash val="solid"/>
                      <a:round/>
                      <a:headEnd type="none" w="med" len="med"/>
                      <a:tailEnd type="none" w="med" len="med"/>
                    </a:lnR>
                    <a:lnT w="12700" cap="flat" cmpd="sng" algn="ctr">
                      <a:solidFill>
                        <a:srgbClr val="C00000">
                          <a:alpha val="10980"/>
                        </a:srgbClr>
                      </a:solidFill>
                      <a:prstDash val="solid"/>
                      <a:round/>
                      <a:headEnd type="none" w="med" len="med"/>
                      <a:tailEnd type="none" w="med" len="med"/>
                    </a:lnT>
                    <a:lnB w="12700" cap="flat" cmpd="sng" algn="ctr">
                      <a:solidFill>
                        <a:srgbClr val="C00000">
                          <a:alpha val="10980"/>
                        </a:srgbClr>
                      </a:solidFill>
                      <a:prstDash val="solid"/>
                      <a:round/>
                      <a:headEnd type="none" w="med" len="med"/>
                      <a:tailEnd type="none" w="med" len="med"/>
                    </a:lnB>
                    <a:solidFill>
                      <a:srgbClr val="FFEBF2"/>
                    </a:solidFill>
                  </a:tcPr>
                </a:tc>
                <a:tc>
                  <a:txBody>
                    <a:bodyPr/>
                    <a:lstStyle/>
                    <a:p>
                      <a:pPr>
                        <a:lnSpc>
                          <a:spcPct val="115000"/>
                        </a:lnSpc>
                      </a:pPr>
                      <a:endParaRPr lang="en-US" sz="1400" b="1" dirty="0">
                        <a:latin typeface="Calibri"/>
                      </a:endParaRPr>
                    </a:p>
                  </a:txBody>
                  <a:tcPr marL="6811" marR="6811" marT="6811" marB="6811" anchor="ctr">
                    <a:lnL w="12700" cap="flat" cmpd="sng" algn="ctr">
                      <a:solidFill>
                        <a:srgbClr val="C00000">
                          <a:alpha val="10980"/>
                        </a:srgbClr>
                      </a:solidFill>
                      <a:prstDash val="solid"/>
                      <a:round/>
                      <a:headEnd type="none" w="med" len="med"/>
                      <a:tailEnd type="none" w="med" len="med"/>
                    </a:lnL>
                    <a:lnR w="12700" cap="flat" cmpd="sng" algn="ctr">
                      <a:solidFill>
                        <a:srgbClr val="C00000">
                          <a:alpha val="10980"/>
                        </a:srgbClr>
                      </a:solidFill>
                      <a:prstDash val="solid"/>
                      <a:round/>
                      <a:headEnd type="none" w="med" len="med"/>
                      <a:tailEnd type="none" w="med" len="med"/>
                    </a:lnR>
                    <a:lnT w="12700" cap="flat" cmpd="sng" algn="ctr">
                      <a:solidFill>
                        <a:srgbClr val="C00000">
                          <a:alpha val="10980"/>
                        </a:srgbClr>
                      </a:solidFill>
                      <a:prstDash val="solid"/>
                      <a:round/>
                      <a:headEnd type="none" w="med" len="med"/>
                      <a:tailEnd type="none" w="med" len="med"/>
                    </a:lnT>
                    <a:lnB w="12700" cap="flat" cmpd="sng" algn="ctr">
                      <a:solidFill>
                        <a:srgbClr val="C00000">
                          <a:alpha val="10980"/>
                        </a:srgbClr>
                      </a:solidFill>
                      <a:prstDash val="solid"/>
                      <a:round/>
                      <a:headEnd type="none" w="med" len="med"/>
                      <a:tailEnd type="none" w="med" len="med"/>
                    </a:lnB>
                    <a:solidFill>
                      <a:srgbClr val="FFEBF2"/>
                    </a:solidFill>
                  </a:tcPr>
                </a:tc>
                <a:tc>
                  <a:txBody>
                    <a:bodyPr/>
                    <a:lstStyle/>
                    <a:p>
                      <a:pPr marL="0" marR="0" algn="ctr">
                        <a:lnSpc>
                          <a:spcPct val="115000"/>
                        </a:lnSpc>
                        <a:spcBef>
                          <a:spcPts val="0"/>
                        </a:spcBef>
                        <a:spcAft>
                          <a:spcPts val="1000"/>
                        </a:spcAft>
                      </a:pPr>
                      <a:r>
                        <a:rPr lang="en-US" sz="1400" dirty="0"/>
                        <a:t>Communicator</a:t>
                      </a:r>
                      <a:endParaRPr lang="en-US" sz="1400" b="1" dirty="0">
                        <a:latin typeface="Calibri"/>
                        <a:ea typeface="Times New Roman"/>
                        <a:cs typeface="Times New Roman"/>
                      </a:endParaRPr>
                    </a:p>
                  </a:txBody>
                  <a:tcPr marL="6811" marR="6811" marT="6811" marB="6811" anchor="ctr">
                    <a:lnL w="12700" cap="flat" cmpd="sng" algn="ctr">
                      <a:solidFill>
                        <a:srgbClr val="C00000">
                          <a:alpha val="10980"/>
                        </a:srgbClr>
                      </a:solidFill>
                      <a:prstDash val="solid"/>
                      <a:round/>
                      <a:headEnd type="none" w="med" len="med"/>
                      <a:tailEnd type="none" w="med" len="med"/>
                    </a:lnL>
                    <a:lnR w="12700" cap="flat" cmpd="sng" algn="ctr">
                      <a:solidFill>
                        <a:srgbClr val="C00000">
                          <a:alpha val="10980"/>
                        </a:srgbClr>
                      </a:solidFill>
                      <a:prstDash val="solid"/>
                      <a:round/>
                      <a:headEnd type="none" w="med" len="med"/>
                      <a:tailEnd type="none" w="med" len="med"/>
                    </a:lnR>
                    <a:lnT w="12700" cap="flat" cmpd="sng" algn="ctr">
                      <a:solidFill>
                        <a:srgbClr val="C00000">
                          <a:alpha val="10980"/>
                        </a:srgbClr>
                      </a:solidFill>
                      <a:prstDash val="solid"/>
                      <a:round/>
                      <a:headEnd type="none" w="med" len="med"/>
                      <a:tailEnd type="none" w="med" len="med"/>
                    </a:lnT>
                    <a:lnB w="12700" cap="flat" cmpd="sng" algn="ctr">
                      <a:solidFill>
                        <a:srgbClr val="C00000">
                          <a:alpha val="10980"/>
                        </a:srgbClr>
                      </a:solidFill>
                      <a:prstDash val="solid"/>
                      <a:round/>
                      <a:headEnd type="none" w="med" len="med"/>
                      <a:tailEnd type="none" w="med" len="med"/>
                    </a:lnB>
                    <a:solidFill>
                      <a:srgbClr val="FFEBF2"/>
                    </a:solidFill>
                  </a:tcPr>
                </a:tc>
                <a:tc>
                  <a:txBody>
                    <a:bodyPr/>
                    <a:lstStyle/>
                    <a:p>
                      <a:pPr marL="0" marR="0" algn="ctr">
                        <a:lnSpc>
                          <a:spcPct val="115000"/>
                        </a:lnSpc>
                        <a:spcBef>
                          <a:spcPts val="0"/>
                        </a:spcBef>
                        <a:spcAft>
                          <a:spcPts val="1000"/>
                        </a:spcAft>
                      </a:pPr>
                      <a:r>
                        <a:rPr lang="en-US" sz="1400"/>
                        <a:t>Communicator</a:t>
                      </a:r>
                      <a:endParaRPr lang="en-US" sz="1400" b="1">
                        <a:latin typeface="Calibri"/>
                        <a:ea typeface="Times New Roman"/>
                        <a:cs typeface="Times New Roman"/>
                      </a:endParaRPr>
                    </a:p>
                  </a:txBody>
                  <a:tcPr marL="6811" marR="6811" marT="6811" marB="6811" anchor="ctr">
                    <a:lnL w="12700" cap="flat" cmpd="sng" algn="ctr">
                      <a:solidFill>
                        <a:srgbClr val="C00000">
                          <a:alpha val="10980"/>
                        </a:srgbClr>
                      </a:solidFill>
                      <a:prstDash val="solid"/>
                      <a:round/>
                      <a:headEnd type="none" w="med" len="med"/>
                      <a:tailEnd type="none" w="med" len="med"/>
                    </a:lnL>
                    <a:lnR w="12700" cap="flat" cmpd="sng" algn="ctr">
                      <a:solidFill>
                        <a:srgbClr val="C00000">
                          <a:alpha val="10980"/>
                        </a:srgbClr>
                      </a:solidFill>
                      <a:prstDash val="solid"/>
                      <a:round/>
                      <a:headEnd type="none" w="med" len="med"/>
                      <a:tailEnd type="none" w="med" len="med"/>
                    </a:lnR>
                    <a:lnT w="12700" cap="flat" cmpd="sng" algn="ctr">
                      <a:solidFill>
                        <a:srgbClr val="C00000">
                          <a:alpha val="10980"/>
                        </a:srgbClr>
                      </a:solidFill>
                      <a:prstDash val="solid"/>
                      <a:round/>
                      <a:headEnd type="none" w="med" len="med"/>
                      <a:tailEnd type="none" w="med" len="med"/>
                    </a:lnT>
                    <a:lnB w="12700" cap="flat" cmpd="sng" algn="ctr">
                      <a:solidFill>
                        <a:srgbClr val="C00000">
                          <a:alpha val="10980"/>
                        </a:srgbClr>
                      </a:solidFill>
                      <a:prstDash val="solid"/>
                      <a:round/>
                      <a:headEnd type="none" w="med" len="med"/>
                      <a:tailEnd type="none" w="med" len="med"/>
                    </a:lnB>
                    <a:solidFill>
                      <a:srgbClr val="FFEBF2"/>
                    </a:solidFill>
                  </a:tcPr>
                </a:tc>
              </a:tr>
              <a:tr h="645932">
                <a:tc>
                  <a:txBody>
                    <a:bodyPr/>
                    <a:lstStyle/>
                    <a:p>
                      <a:pPr>
                        <a:lnSpc>
                          <a:spcPct val="115000"/>
                        </a:lnSpc>
                      </a:pPr>
                      <a:endParaRPr lang="en-US" sz="1400" b="1" dirty="0">
                        <a:latin typeface="Calibri"/>
                      </a:endParaRPr>
                    </a:p>
                  </a:txBody>
                  <a:tcPr marL="6811" marR="6811" marT="6811" marB="6811" anchor="ctr">
                    <a:lnL w="12700" cap="flat" cmpd="sng" algn="ctr">
                      <a:solidFill>
                        <a:srgbClr val="C00000">
                          <a:alpha val="10980"/>
                        </a:srgbClr>
                      </a:solidFill>
                      <a:prstDash val="solid"/>
                      <a:round/>
                      <a:headEnd type="none" w="med" len="med"/>
                      <a:tailEnd type="none" w="med" len="med"/>
                    </a:lnL>
                    <a:lnR w="12700" cap="flat" cmpd="sng" algn="ctr">
                      <a:solidFill>
                        <a:srgbClr val="C00000">
                          <a:alpha val="10980"/>
                        </a:srgbClr>
                      </a:solidFill>
                      <a:prstDash val="solid"/>
                      <a:round/>
                      <a:headEnd type="none" w="med" len="med"/>
                      <a:tailEnd type="none" w="med" len="med"/>
                    </a:lnR>
                    <a:lnT w="12700" cap="flat" cmpd="sng" algn="ctr">
                      <a:solidFill>
                        <a:srgbClr val="C00000">
                          <a:alpha val="10980"/>
                        </a:srgbClr>
                      </a:solidFill>
                      <a:prstDash val="solid"/>
                      <a:round/>
                      <a:headEnd type="none" w="med" len="med"/>
                      <a:tailEnd type="none" w="med" len="med"/>
                    </a:lnT>
                    <a:lnB w="12700" cap="flat" cmpd="sng" algn="ctr">
                      <a:solidFill>
                        <a:srgbClr val="C00000">
                          <a:alpha val="10980"/>
                        </a:srgbClr>
                      </a:solidFill>
                      <a:prstDash val="solid"/>
                      <a:round/>
                      <a:headEnd type="none" w="med" len="med"/>
                      <a:tailEnd type="none" w="med" len="med"/>
                    </a:lnB>
                    <a:solidFill>
                      <a:srgbClr val="FFEBF2"/>
                    </a:solidFill>
                  </a:tcPr>
                </a:tc>
                <a:tc>
                  <a:txBody>
                    <a:bodyPr/>
                    <a:lstStyle/>
                    <a:p>
                      <a:pPr>
                        <a:lnSpc>
                          <a:spcPct val="115000"/>
                        </a:lnSpc>
                      </a:pPr>
                      <a:endParaRPr lang="en-US" sz="1400" b="1">
                        <a:latin typeface="Calibri"/>
                      </a:endParaRPr>
                    </a:p>
                  </a:txBody>
                  <a:tcPr marL="6811" marR="6811" marT="6811" marB="6811" anchor="ctr">
                    <a:lnL w="12700" cap="flat" cmpd="sng" algn="ctr">
                      <a:solidFill>
                        <a:srgbClr val="C00000">
                          <a:alpha val="10980"/>
                        </a:srgbClr>
                      </a:solidFill>
                      <a:prstDash val="solid"/>
                      <a:round/>
                      <a:headEnd type="none" w="med" len="med"/>
                      <a:tailEnd type="none" w="med" len="med"/>
                    </a:lnL>
                    <a:lnR w="12700" cap="flat" cmpd="sng" algn="ctr">
                      <a:solidFill>
                        <a:srgbClr val="C00000">
                          <a:alpha val="10980"/>
                        </a:srgbClr>
                      </a:solidFill>
                      <a:prstDash val="solid"/>
                      <a:round/>
                      <a:headEnd type="none" w="med" len="med"/>
                      <a:tailEnd type="none" w="med" len="med"/>
                    </a:lnR>
                    <a:lnT w="12700" cap="flat" cmpd="sng" algn="ctr">
                      <a:solidFill>
                        <a:srgbClr val="C00000">
                          <a:alpha val="10980"/>
                        </a:srgbClr>
                      </a:solidFill>
                      <a:prstDash val="solid"/>
                      <a:round/>
                      <a:headEnd type="none" w="med" len="med"/>
                      <a:tailEnd type="none" w="med" len="med"/>
                    </a:lnT>
                    <a:lnB w="12700" cap="flat" cmpd="sng" algn="ctr">
                      <a:solidFill>
                        <a:srgbClr val="C00000">
                          <a:alpha val="10980"/>
                        </a:srgbClr>
                      </a:solidFill>
                      <a:prstDash val="solid"/>
                      <a:round/>
                      <a:headEnd type="none" w="med" len="med"/>
                      <a:tailEnd type="none" w="med" len="med"/>
                    </a:lnB>
                    <a:solidFill>
                      <a:srgbClr val="FFEBF2"/>
                    </a:solidFill>
                  </a:tcPr>
                </a:tc>
                <a:tc>
                  <a:txBody>
                    <a:bodyPr/>
                    <a:lstStyle/>
                    <a:p>
                      <a:pPr>
                        <a:lnSpc>
                          <a:spcPct val="115000"/>
                        </a:lnSpc>
                      </a:pPr>
                      <a:endParaRPr lang="en-US" sz="1400" b="1">
                        <a:latin typeface="Calibri"/>
                      </a:endParaRPr>
                    </a:p>
                  </a:txBody>
                  <a:tcPr marL="6811" marR="6811" marT="6811" marB="6811" anchor="ctr">
                    <a:lnL w="12700" cap="flat" cmpd="sng" algn="ctr">
                      <a:solidFill>
                        <a:srgbClr val="C00000">
                          <a:alpha val="10980"/>
                        </a:srgbClr>
                      </a:solidFill>
                      <a:prstDash val="solid"/>
                      <a:round/>
                      <a:headEnd type="none" w="med" len="med"/>
                      <a:tailEnd type="none" w="med" len="med"/>
                    </a:lnL>
                    <a:lnR w="12700" cap="flat" cmpd="sng" algn="ctr">
                      <a:solidFill>
                        <a:srgbClr val="C00000">
                          <a:alpha val="10980"/>
                        </a:srgbClr>
                      </a:solidFill>
                      <a:prstDash val="solid"/>
                      <a:round/>
                      <a:headEnd type="none" w="med" len="med"/>
                      <a:tailEnd type="none" w="med" len="med"/>
                    </a:lnR>
                    <a:lnT w="12700" cap="flat" cmpd="sng" algn="ctr">
                      <a:solidFill>
                        <a:srgbClr val="C00000">
                          <a:alpha val="10980"/>
                        </a:srgbClr>
                      </a:solidFill>
                      <a:prstDash val="solid"/>
                      <a:round/>
                      <a:headEnd type="none" w="med" len="med"/>
                      <a:tailEnd type="none" w="med" len="med"/>
                    </a:lnT>
                    <a:lnB w="12700" cap="flat" cmpd="sng" algn="ctr">
                      <a:solidFill>
                        <a:srgbClr val="C00000">
                          <a:alpha val="10980"/>
                        </a:srgbClr>
                      </a:solidFill>
                      <a:prstDash val="solid"/>
                      <a:round/>
                      <a:headEnd type="none" w="med" len="med"/>
                      <a:tailEnd type="none" w="med" len="med"/>
                    </a:lnB>
                    <a:solidFill>
                      <a:srgbClr val="FFEBF2"/>
                    </a:solidFill>
                  </a:tcPr>
                </a:tc>
                <a:tc>
                  <a:txBody>
                    <a:bodyPr/>
                    <a:lstStyle/>
                    <a:p>
                      <a:pPr>
                        <a:lnSpc>
                          <a:spcPct val="115000"/>
                        </a:lnSpc>
                      </a:pPr>
                      <a:endParaRPr lang="en-US" sz="1400" b="1">
                        <a:latin typeface="Calibri"/>
                      </a:endParaRPr>
                    </a:p>
                  </a:txBody>
                  <a:tcPr marL="6811" marR="6811" marT="6811" marB="6811" anchor="ctr">
                    <a:lnL w="12700" cap="flat" cmpd="sng" algn="ctr">
                      <a:solidFill>
                        <a:srgbClr val="C00000">
                          <a:alpha val="10980"/>
                        </a:srgbClr>
                      </a:solidFill>
                      <a:prstDash val="solid"/>
                      <a:round/>
                      <a:headEnd type="none" w="med" len="med"/>
                      <a:tailEnd type="none" w="med" len="med"/>
                    </a:lnL>
                    <a:lnR w="12700" cap="flat" cmpd="sng" algn="ctr">
                      <a:solidFill>
                        <a:srgbClr val="C00000">
                          <a:alpha val="10980"/>
                        </a:srgbClr>
                      </a:solidFill>
                      <a:prstDash val="solid"/>
                      <a:round/>
                      <a:headEnd type="none" w="med" len="med"/>
                      <a:tailEnd type="none" w="med" len="med"/>
                    </a:lnR>
                    <a:lnT w="12700" cap="flat" cmpd="sng" algn="ctr">
                      <a:solidFill>
                        <a:srgbClr val="C00000">
                          <a:alpha val="10980"/>
                        </a:srgbClr>
                      </a:solidFill>
                      <a:prstDash val="solid"/>
                      <a:round/>
                      <a:headEnd type="none" w="med" len="med"/>
                      <a:tailEnd type="none" w="med" len="med"/>
                    </a:lnT>
                    <a:lnB w="12700" cap="flat" cmpd="sng" algn="ctr">
                      <a:solidFill>
                        <a:srgbClr val="C00000">
                          <a:alpha val="10980"/>
                        </a:srgbClr>
                      </a:solidFill>
                      <a:prstDash val="solid"/>
                      <a:round/>
                      <a:headEnd type="none" w="med" len="med"/>
                      <a:tailEnd type="none" w="med" len="med"/>
                    </a:lnB>
                    <a:solidFill>
                      <a:srgbClr val="FFEBF2"/>
                    </a:solidFill>
                  </a:tcPr>
                </a:tc>
                <a:tc>
                  <a:txBody>
                    <a:bodyPr/>
                    <a:lstStyle/>
                    <a:p>
                      <a:pPr>
                        <a:lnSpc>
                          <a:spcPct val="115000"/>
                        </a:lnSpc>
                      </a:pPr>
                      <a:endParaRPr lang="en-US" sz="1400" b="1" dirty="0">
                        <a:latin typeface="Calibri"/>
                      </a:endParaRPr>
                    </a:p>
                  </a:txBody>
                  <a:tcPr marL="6811" marR="6811" marT="6811" marB="6811" anchor="ctr">
                    <a:lnL w="12700" cap="flat" cmpd="sng" algn="ctr">
                      <a:solidFill>
                        <a:srgbClr val="C00000">
                          <a:alpha val="10980"/>
                        </a:srgbClr>
                      </a:solidFill>
                      <a:prstDash val="solid"/>
                      <a:round/>
                      <a:headEnd type="none" w="med" len="med"/>
                      <a:tailEnd type="none" w="med" len="med"/>
                    </a:lnL>
                    <a:lnR w="12700" cap="flat" cmpd="sng" algn="ctr">
                      <a:solidFill>
                        <a:srgbClr val="C00000">
                          <a:alpha val="10980"/>
                        </a:srgbClr>
                      </a:solidFill>
                      <a:prstDash val="solid"/>
                      <a:round/>
                      <a:headEnd type="none" w="med" len="med"/>
                      <a:tailEnd type="none" w="med" len="med"/>
                    </a:lnR>
                    <a:lnT w="12700" cap="flat" cmpd="sng" algn="ctr">
                      <a:solidFill>
                        <a:srgbClr val="C00000">
                          <a:alpha val="10980"/>
                        </a:srgbClr>
                      </a:solidFill>
                      <a:prstDash val="solid"/>
                      <a:round/>
                      <a:headEnd type="none" w="med" len="med"/>
                      <a:tailEnd type="none" w="med" len="med"/>
                    </a:lnT>
                    <a:lnB w="12700" cap="flat" cmpd="sng" algn="ctr">
                      <a:solidFill>
                        <a:srgbClr val="C00000">
                          <a:alpha val="10980"/>
                        </a:srgbClr>
                      </a:solidFill>
                      <a:prstDash val="solid"/>
                      <a:round/>
                      <a:headEnd type="none" w="med" len="med"/>
                      <a:tailEnd type="none" w="med" len="med"/>
                    </a:lnB>
                    <a:solidFill>
                      <a:srgbClr val="FFEBF2"/>
                    </a:solidFill>
                  </a:tcPr>
                </a:tc>
                <a:tc>
                  <a:txBody>
                    <a:bodyPr/>
                    <a:lstStyle/>
                    <a:p>
                      <a:pPr marL="0" marR="0" algn="ctr">
                        <a:lnSpc>
                          <a:spcPct val="115000"/>
                        </a:lnSpc>
                        <a:spcBef>
                          <a:spcPts val="0"/>
                        </a:spcBef>
                        <a:spcAft>
                          <a:spcPts val="1000"/>
                        </a:spcAft>
                      </a:pPr>
                      <a:r>
                        <a:rPr lang="en-US" sz="1400"/>
                        <a:t>Enterprise Content Manager</a:t>
                      </a:r>
                      <a:endParaRPr lang="en-US" sz="1400" b="1">
                        <a:latin typeface="Calibri"/>
                        <a:ea typeface="Times New Roman"/>
                        <a:cs typeface="Times New Roman"/>
                      </a:endParaRPr>
                    </a:p>
                  </a:txBody>
                  <a:tcPr marL="6811" marR="6811" marT="6811" marB="6811" anchor="ctr">
                    <a:lnL w="12700" cap="flat" cmpd="sng" algn="ctr">
                      <a:solidFill>
                        <a:srgbClr val="C00000">
                          <a:alpha val="10980"/>
                        </a:srgbClr>
                      </a:solidFill>
                      <a:prstDash val="solid"/>
                      <a:round/>
                      <a:headEnd type="none" w="med" len="med"/>
                      <a:tailEnd type="none" w="med" len="med"/>
                    </a:lnL>
                    <a:lnR w="12700" cap="flat" cmpd="sng" algn="ctr">
                      <a:solidFill>
                        <a:srgbClr val="C00000">
                          <a:alpha val="10980"/>
                        </a:srgbClr>
                      </a:solidFill>
                      <a:prstDash val="solid"/>
                      <a:round/>
                      <a:headEnd type="none" w="med" len="med"/>
                      <a:tailEnd type="none" w="med" len="med"/>
                    </a:lnR>
                    <a:lnT w="12700" cap="flat" cmpd="sng" algn="ctr">
                      <a:solidFill>
                        <a:srgbClr val="C00000">
                          <a:alpha val="10980"/>
                        </a:srgbClr>
                      </a:solidFill>
                      <a:prstDash val="solid"/>
                      <a:round/>
                      <a:headEnd type="none" w="med" len="med"/>
                      <a:tailEnd type="none" w="med" len="med"/>
                    </a:lnT>
                    <a:lnB w="12700" cap="flat" cmpd="sng" algn="ctr">
                      <a:solidFill>
                        <a:srgbClr val="C00000">
                          <a:alpha val="10980"/>
                        </a:srgbClr>
                      </a:solidFill>
                      <a:prstDash val="solid"/>
                      <a:round/>
                      <a:headEnd type="none" w="med" len="med"/>
                      <a:tailEnd type="none" w="med" len="med"/>
                    </a:lnB>
                    <a:solidFill>
                      <a:srgbClr val="FFEBF2"/>
                    </a:solidFill>
                  </a:tcPr>
                </a:tc>
                <a:tc>
                  <a:txBody>
                    <a:bodyPr/>
                    <a:lstStyle/>
                    <a:p>
                      <a:pPr marL="0" marR="0" algn="ctr">
                        <a:lnSpc>
                          <a:spcPct val="115000"/>
                        </a:lnSpc>
                        <a:spcBef>
                          <a:spcPts val="0"/>
                        </a:spcBef>
                        <a:spcAft>
                          <a:spcPts val="1000"/>
                        </a:spcAft>
                      </a:pPr>
                      <a:r>
                        <a:rPr lang="en-US" sz="1400" dirty="0"/>
                        <a:t>Enterprise Content Manager</a:t>
                      </a:r>
                      <a:endParaRPr lang="en-US" sz="1400" b="1" dirty="0">
                        <a:latin typeface="Calibri"/>
                        <a:ea typeface="Times New Roman"/>
                        <a:cs typeface="Times New Roman"/>
                      </a:endParaRPr>
                    </a:p>
                  </a:txBody>
                  <a:tcPr marL="6811" marR="6811" marT="6811" marB="6811" anchor="ctr">
                    <a:lnL w="12700" cap="flat" cmpd="sng" algn="ctr">
                      <a:solidFill>
                        <a:srgbClr val="C00000">
                          <a:alpha val="10980"/>
                        </a:srgbClr>
                      </a:solidFill>
                      <a:prstDash val="solid"/>
                      <a:round/>
                      <a:headEnd type="none" w="med" len="med"/>
                      <a:tailEnd type="none" w="med" len="med"/>
                    </a:lnL>
                    <a:lnR w="12700" cap="flat" cmpd="sng" algn="ctr">
                      <a:solidFill>
                        <a:srgbClr val="C00000">
                          <a:alpha val="10980"/>
                        </a:srgbClr>
                      </a:solidFill>
                      <a:prstDash val="solid"/>
                      <a:round/>
                      <a:headEnd type="none" w="med" len="med"/>
                      <a:tailEnd type="none" w="med" len="med"/>
                    </a:lnR>
                    <a:lnT w="12700" cap="flat" cmpd="sng" algn="ctr">
                      <a:solidFill>
                        <a:srgbClr val="C00000">
                          <a:alpha val="10980"/>
                        </a:srgbClr>
                      </a:solidFill>
                      <a:prstDash val="solid"/>
                      <a:round/>
                      <a:headEnd type="none" w="med" len="med"/>
                      <a:tailEnd type="none" w="med" len="med"/>
                    </a:lnT>
                    <a:lnB w="12700" cap="flat" cmpd="sng" algn="ctr">
                      <a:solidFill>
                        <a:srgbClr val="C00000">
                          <a:alpha val="10980"/>
                        </a:srgbClr>
                      </a:solidFill>
                      <a:prstDash val="solid"/>
                      <a:round/>
                      <a:headEnd type="none" w="med" len="med"/>
                      <a:tailEnd type="none" w="med" len="med"/>
                    </a:lnB>
                    <a:solidFill>
                      <a:srgbClr val="FFEBF2"/>
                    </a:solidFill>
                  </a:tcPr>
                </a:tc>
              </a:tr>
              <a:tr h="437376">
                <a:tc>
                  <a:txBody>
                    <a:bodyPr/>
                    <a:lstStyle/>
                    <a:p>
                      <a:pPr>
                        <a:lnSpc>
                          <a:spcPct val="115000"/>
                        </a:lnSpc>
                      </a:pPr>
                      <a:endParaRPr lang="en-US" sz="1400" b="1" dirty="0">
                        <a:latin typeface="Calibri"/>
                      </a:endParaRPr>
                    </a:p>
                  </a:txBody>
                  <a:tcPr marL="6811" marR="6811" marT="6811" marB="6811" anchor="ctr">
                    <a:lnL w="12700" cap="flat" cmpd="sng" algn="ctr">
                      <a:solidFill>
                        <a:srgbClr val="C00000">
                          <a:alpha val="10980"/>
                        </a:srgbClr>
                      </a:solidFill>
                      <a:prstDash val="solid"/>
                      <a:round/>
                      <a:headEnd type="none" w="med" len="med"/>
                      <a:tailEnd type="none" w="med" len="med"/>
                    </a:lnL>
                    <a:lnR w="12700" cap="flat" cmpd="sng" algn="ctr">
                      <a:solidFill>
                        <a:srgbClr val="C00000">
                          <a:alpha val="10980"/>
                        </a:srgbClr>
                      </a:solidFill>
                      <a:prstDash val="solid"/>
                      <a:round/>
                      <a:headEnd type="none" w="med" len="med"/>
                      <a:tailEnd type="none" w="med" len="med"/>
                    </a:lnR>
                    <a:lnT w="12700" cap="flat" cmpd="sng" algn="ctr">
                      <a:solidFill>
                        <a:srgbClr val="C00000">
                          <a:alpha val="10980"/>
                        </a:srgbClr>
                      </a:solidFill>
                      <a:prstDash val="solid"/>
                      <a:round/>
                      <a:headEnd type="none" w="med" len="med"/>
                      <a:tailEnd type="none" w="med" len="med"/>
                    </a:lnT>
                    <a:lnB w="12700" cap="flat" cmpd="sng" algn="ctr">
                      <a:solidFill>
                        <a:srgbClr val="C00000">
                          <a:alpha val="10980"/>
                        </a:srgbClr>
                      </a:solidFill>
                      <a:prstDash val="solid"/>
                      <a:round/>
                      <a:headEnd type="none" w="med" len="med"/>
                      <a:tailEnd type="none" w="med" len="med"/>
                    </a:lnB>
                    <a:solidFill>
                      <a:srgbClr val="FFEBF2"/>
                    </a:solidFill>
                  </a:tcPr>
                </a:tc>
                <a:tc>
                  <a:txBody>
                    <a:bodyPr/>
                    <a:lstStyle/>
                    <a:p>
                      <a:pPr>
                        <a:lnSpc>
                          <a:spcPct val="115000"/>
                        </a:lnSpc>
                      </a:pPr>
                      <a:endParaRPr lang="en-US" sz="1400" b="1">
                        <a:latin typeface="Calibri"/>
                      </a:endParaRPr>
                    </a:p>
                  </a:txBody>
                  <a:tcPr marL="6811" marR="6811" marT="6811" marB="6811" anchor="ctr">
                    <a:lnL w="12700" cap="flat" cmpd="sng" algn="ctr">
                      <a:solidFill>
                        <a:srgbClr val="C00000">
                          <a:alpha val="10980"/>
                        </a:srgbClr>
                      </a:solidFill>
                      <a:prstDash val="solid"/>
                      <a:round/>
                      <a:headEnd type="none" w="med" len="med"/>
                      <a:tailEnd type="none" w="med" len="med"/>
                    </a:lnL>
                    <a:lnR w="12700" cap="flat" cmpd="sng" algn="ctr">
                      <a:solidFill>
                        <a:srgbClr val="C00000">
                          <a:alpha val="10980"/>
                        </a:srgbClr>
                      </a:solidFill>
                      <a:prstDash val="solid"/>
                      <a:round/>
                      <a:headEnd type="none" w="med" len="med"/>
                      <a:tailEnd type="none" w="med" len="med"/>
                    </a:lnR>
                    <a:lnT w="12700" cap="flat" cmpd="sng" algn="ctr">
                      <a:solidFill>
                        <a:srgbClr val="C00000">
                          <a:alpha val="10980"/>
                        </a:srgbClr>
                      </a:solidFill>
                      <a:prstDash val="solid"/>
                      <a:round/>
                      <a:headEnd type="none" w="med" len="med"/>
                      <a:tailEnd type="none" w="med" len="med"/>
                    </a:lnT>
                    <a:lnB w="12700" cap="flat" cmpd="sng" algn="ctr">
                      <a:solidFill>
                        <a:srgbClr val="C00000">
                          <a:alpha val="10980"/>
                        </a:srgbClr>
                      </a:solidFill>
                      <a:prstDash val="solid"/>
                      <a:round/>
                      <a:headEnd type="none" w="med" len="med"/>
                      <a:tailEnd type="none" w="med" len="med"/>
                    </a:lnB>
                    <a:solidFill>
                      <a:srgbClr val="FFEBF2"/>
                    </a:solidFill>
                  </a:tcPr>
                </a:tc>
                <a:tc>
                  <a:txBody>
                    <a:bodyPr/>
                    <a:lstStyle/>
                    <a:p>
                      <a:pPr>
                        <a:lnSpc>
                          <a:spcPct val="115000"/>
                        </a:lnSpc>
                      </a:pPr>
                      <a:endParaRPr lang="en-US" sz="1400" b="1">
                        <a:latin typeface="Calibri"/>
                      </a:endParaRPr>
                    </a:p>
                  </a:txBody>
                  <a:tcPr marL="6811" marR="6811" marT="6811" marB="6811" anchor="ctr">
                    <a:lnL w="12700" cap="flat" cmpd="sng" algn="ctr">
                      <a:solidFill>
                        <a:srgbClr val="C00000">
                          <a:alpha val="10980"/>
                        </a:srgbClr>
                      </a:solidFill>
                      <a:prstDash val="solid"/>
                      <a:round/>
                      <a:headEnd type="none" w="med" len="med"/>
                      <a:tailEnd type="none" w="med" len="med"/>
                    </a:lnL>
                    <a:lnR w="12700" cap="flat" cmpd="sng" algn="ctr">
                      <a:solidFill>
                        <a:srgbClr val="C00000">
                          <a:alpha val="10980"/>
                        </a:srgbClr>
                      </a:solidFill>
                      <a:prstDash val="solid"/>
                      <a:round/>
                      <a:headEnd type="none" w="med" len="med"/>
                      <a:tailEnd type="none" w="med" len="med"/>
                    </a:lnR>
                    <a:lnT w="12700" cap="flat" cmpd="sng" algn="ctr">
                      <a:solidFill>
                        <a:srgbClr val="C00000">
                          <a:alpha val="10980"/>
                        </a:srgbClr>
                      </a:solidFill>
                      <a:prstDash val="solid"/>
                      <a:round/>
                      <a:headEnd type="none" w="med" len="med"/>
                      <a:tailEnd type="none" w="med" len="med"/>
                    </a:lnT>
                    <a:lnB w="12700" cap="flat" cmpd="sng" algn="ctr">
                      <a:solidFill>
                        <a:srgbClr val="C00000">
                          <a:alpha val="10980"/>
                        </a:srgbClr>
                      </a:solidFill>
                      <a:prstDash val="solid"/>
                      <a:round/>
                      <a:headEnd type="none" w="med" len="med"/>
                      <a:tailEnd type="none" w="med" len="med"/>
                    </a:lnB>
                    <a:solidFill>
                      <a:srgbClr val="FFEBF2"/>
                    </a:solidFill>
                  </a:tcPr>
                </a:tc>
                <a:tc>
                  <a:txBody>
                    <a:bodyPr/>
                    <a:lstStyle/>
                    <a:p>
                      <a:pPr>
                        <a:lnSpc>
                          <a:spcPct val="115000"/>
                        </a:lnSpc>
                      </a:pPr>
                      <a:endParaRPr lang="en-US" sz="1400" b="1">
                        <a:latin typeface="Calibri"/>
                      </a:endParaRPr>
                    </a:p>
                  </a:txBody>
                  <a:tcPr marL="6811" marR="6811" marT="6811" marB="6811" anchor="ctr">
                    <a:lnL w="12700" cap="flat" cmpd="sng" algn="ctr">
                      <a:solidFill>
                        <a:srgbClr val="C00000">
                          <a:alpha val="10980"/>
                        </a:srgbClr>
                      </a:solidFill>
                      <a:prstDash val="solid"/>
                      <a:round/>
                      <a:headEnd type="none" w="med" len="med"/>
                      <a:tailEnd type="none" w="med" len="med"/>
                    </a:lnL>
                    <a:lnR w="12700" cap="flat" cmpd="sng" algn="ctr">
                      <a:solidFill>
                        <a:srgbClr val="C00000">
                          <a:alpha val="10980"/>
                        </a:srgbClr>
                      </a:solidFill>
                      <a:prstDash val="solid"/>
                      <a:round/>
                      <a:headEnd type="none" w="med" len="med"/>
                      <a:tailEnd type="none" w="med" len="med"/>
                    </a:lnR>
                    <a:lnT w="12700" cap="flat" cmpd="sng" algn="ctr">
                      <a:solidFill>
                        <a:srgbClr val="C00000">
                          <a:alpha val="10980"/>
                        </a:srgbClr>
                      </a:solidFill>
                      <a:prstDash val="solid"/>
                      <a:round/>
                      <a:headEnd type="none" w="med" len="med"/>
                      <a:tailEnd type="none" w="med" len="med"/>
                    </a:lnT>
                    <a:lnB w="12700" cap="flat" cmpd="sng" algn="ctr">
                      <a:solidFill>
                        <a:srgbClr val="C00000">
                          <a:alpha val="10980"/>
                        </a:srgbClr>
                      </a:solidFill>
                      <a:prstDash val="solid"/>
                      <a:round/>
                      <a:headEnd type="none" w="med" len="med"/>
                      <a:tailEnd type="none" w="med" len="med"/>
                    </a:lnB>
                    <a:solidFill>
                      <a:srgbClr val="FFEBF2"/>
                    </a:solidFill>
                  </a:tcPr>
                </a:tc>
                <a:tc>
                  <a:txBody>
                    <a:bodyPr/>
                    <a:lstStyle/>
                    <a:p>
                      <a:pPr>
                        <a:lnSpc>
                          <a:spcPct val="115000"/>
                        </a:lnSpc>
                      </a:pPr>
                      <a:endParaRPr lang="en-US" sz="1400" b="1" dirty="0">
                        <a:latin typeface="Calibri"/>
                      </a:endParaRPr>
                    </a:p>
                  </a:txBody>
                  <a:tcPr marL="6811" marR="6811" marT="6811" marB="6811" anchor="ctr">
                    <a:lnL w="12700" cap="flat" cmpd="sng" algn="ctr">
                      <a:solidFill>
                        <a:srgbClr val="C00000">
                          <a:alpha val="10980"/>
                        </a:srgbClr>
                      </a:solidFill>
                      <a:prstDash val="solid"/>
                      <a:round/>
                      <a:headEnd type="none" w="med" len="med"/>
                      <a:tailEnd type="none" w="med" len="med"/>
                    </a:lnL>
                    <a:lnR w="12700" cap="flat" cmpd="sng" algn="ctr">
                      <a:solidFill>
                        <a:srgbClr val="C00000">
                          <a:alpha val="10980"/>
                        </a:srgbClr>
                      </a:solidFill>
                      <a:prstDash val="solid"/>
                      <a:round/>
                      <a:headEnd type="none" w="med" len="med"/>
                      <a:tailEnd type="none" w="med" len="med"/>
                    </a:lnR>
                    <a:lnT w="12700" cap="flat" cmpd="sng" algn="ctr">
                      <a:solidFill>
                        <a:srgbClr val="C00000">
                          <a:alpha val="10980"/>
                        </a:srgbClr>
                      </a:solidFill>
                      <a:prstDash val="solid"/>
                      <a:round/>
                      <a:headEnd type="none" w="med" len="med"/>
                      <a:tailEnd type="none" w="med" len="med"/>
                    </a:lnT>
                    <a:lnB w="12700" cap="flat" cmpd="sng" algn="ctr">
                      <a:solidFill>
                        <a:srgbClr val="C00000">
                          <a:alpha val="10980"/>
                        </a:srgbClr>
                      </a:solidFill>
                      <a:prstDash val="solid"/>
                      <a:round/>
                      <a:headEnd type="none" w="med" len="med"/>
                      <a:tailEnd type="none" w="med" len="med"/>
                    </a:lnB>
                    <a:solidFill>
                      <a:srgbClr val="FFEBF2"/>
                    </a:solidFill>
                  </a:tcPr>
                </a:tc>
                <a:tc>
                  <a:txBody>
                    <a:bodyPr/>
                    <a:lstStyle/>
                    <a:p>
                      <a:pPr marL="0" marR="0" algn="ctr">
                        <a:lnSpc>
                          <a:spcPct val="115000"/>
                        </a:lnSpc>
                        <a:spcBef>
                          <a:spcPts val="0"/>
                        </a:spcBef>
                        <a:spcAft>
                          <a:spcPts val="1000"/>
                        </a:spcAft>
                      </a:pPr>
                      <a:r>
                        <a:rPr lang="en-US" sz="1400" dirty="0"/>
                        <a:t>Electronic Forms</a:t>
                      </a:r>
                      <a:endParaRPr lang="en-US" sz="1400" b="1" dirty="0">
                        <a:latin typeface="Calibri"/>
                        <a:ea typeface="Times New Roman"/>
                        <a:cs typeface="Times New Roman"/>
                      </a:endParaRPr>
                    </a:p>
                  </a:txBody>
                  <a:tcPr marL="6811" marR="6811" marT="6811" marB="6811" anchor="ctr">
                    <a:lnL w="12700" cap="flat" cmpd="sng" algn="ctr">
                      <a:solidFill>
                        <a:srgbClr val="C00000">
                          <a:alpha val="10980"/>
                        </a:srgbClr>
                      </a:solidFill>
                      <a:prstDash val="solid"/>
                      <a:round/>
                      <a:headEnd type="none" w="med" len="med"/>
                      <a:tailEnd type="none" w="med" len="med"/>
                    </a:lnL>
                    <a:lnR w="12700" cap="flat" cmpd="sng" algn="ctr">
                      <a:solidFill>
                        <a:srgbClr val="C00000">
                          <a:alpha val="10980"/>
                        </a:srgbClr>
                      </a:solidFill>
                      <a:prstDash val="solid"/>
                      <a:round/>
                      <a:headEnd type="none" w="med" len="med"/>
                      <a:tailEnd type="none" w="med" len="med"/>
                    </a:lnR>
                    <a:lnT w="12700" cap="flat" cmpd="sng" algn="ctr">
                      <a:solidFill>
                        <a:srgbClr val="C00000">
                          <a:alpha val="10980"/>
                        </a:srgbClr>
                      </a:solidFill>
                      <a:prstDash val="solid"/>
                      <a:round/>
                      <a:headEnd type="none" w="med" len="med"/>
                      <a:tailEnd type="none" w="med" len="med"/>
                    </a:lnT>
                    <a:lnB w="12700" cap="flat" cmpd="sng" algn="ctr">
                      <a:solidFill>
                        <a:srgbClr val="C00000">
                          <a:alpha val="10980"/>
                        </a:srgbClr>
                      </a:solidFill>
                      <a:prstDash val="solid"/>
                      <a:round/>
                      <a:headEnd type="none" w="med" len="med"/>
                      <a:tailEnd type="none" w="med" len="med"/>
                    </a:lnB>
                    <a:solidFill>
                      <a:srgbClr val="FFEBF2"/>
                    </a:solidFill>
                  </a:tcPr>
                </a:tc>
                <a:tc>
                  <a:txBody>
                    <a:bodyPr/>
                    <a:lstStyle/>
                    <a:p>
                      <a:pPr marL="0" marR="0" algn="ctr">
                        <a:lnSpc>
                          <a:spcPct val="115000"/>
                        </a:lnSpc>
                        <a:spcBef>
                          <a:spcPts val="0"/>
                        </a:spcBef>
                        <a:spcAft>
                          <a:spcPts val="1000"/>
                        </a:spcAft>
                      </a:pPr>
                      <a:r>
                        <a:rPr lang="en-US" sz="1400" dirty="0"/>
                        <a:t>Electronic Forms</a:t>
                      </a:r>
                      <a:endParaRPr lang="en-US" sz="1400" b="1" dirty="0">
                        <a:latin typeface="Calibri"/>
                        <a:ea typeface="Times New Roman"/>
                        <a:cs typeface="Times New Roman"/>
                      </a:endParaRPr>
                    </a:p>
                  </a:txBody>
                  <a:tcPr marL="6811" marR="6811" marT="6811" marB="6811" anchor="ctr">
                    <a:lnL w="12700" cap="flat" cmpd="sng" algn="ctr">
                      <a:solidFill>
                        <a:srgbClr val="C00000">
                          <a:alpha val="10980"/>
                        </a:srgbClr>
                      </a:solidFill>
                      <a:prstDash val="solid"/>
                      <a:round/>
                      <a:headEnd type="none" w="med" len="med"/>
                      <a:tailEnd type="none" w="med" len="med"/>
                    </a:lnL>
                    <a:lnR w="12700" cap="flat" cmpd="sng" algn="ctr">
                      <a:solidFill>
                        <a:srgbClr val="C00000">
                          <a:alpha val="10980"/>
                        </a:srgbClr>
                      </a:solidFill>
                      <a:prstDash val="solid"/>
                      <a:round/>
                      <a:headEnd type="none" w="med" len="med"/>
                      <a:tailEnd type="none" w="med" len="med"/>
                    </a:lnR>
                    <a:lnT w="12700" cap="flat" cmpd="sng" algn="ctr">
                      <a:solidFill>
                        <a:srgbClr val="C00000">
                          <a:alpha val="10980"/>
                        </a:srgbClr>
                      </a:solidFill>
                      <a:prstDash val="solid"/>
                      <a:round/>
                      <a:headEnd type="none" w="med" len="med"/>
                      <a:tailEnd type="none" w="med" len="med"/>
                    </a:lnT>
                    <a:lnB w="12700" cap="flat" cmpd="sng" algn="ctr">
                      <a:solidFill>
                        <a:srgbClr val="C00000">
                          <a:alpha val="10980"/>
                        </a:srgbClr>
                      </a:solidFill>
                      <a:prstDash val="solid"/>
                      <a:round/>
                      <a:headEnd type="none" w="med" len="med"/>
                      <a:tailEnd type="none" w="med" len="med"/>
                    </a:lnB>
                    <a:solidFill>
                      <a:srgbClr val="FFEBF2"/>
                    </a:solidFill>
                  </a:tcPr>
                </a:tc>
              </a:tr>
              <a:tr h="1063044">
                <a:tc>
                  <a:txBody>
                    <a:bodyPr/>
                    <a:lstStyle/>
                    <a:p>
                      <a:pPr>
                        <a:lnSpc>
                          <a:spcPct val="115000"/>
                        </a:lnSpc>
                      </a:pPr>
                      <a:endParaRPr lang="en-US" sz="1400" b="1" dirty="0">
                        <a:latin typeface="Calibri"/>
                      </a:endParaRPr>
                    </a:p>
                  </a:txBody>
                  <a:tcPr marL="6811" marR="6811" marT="6811" marB="6811" anchor="ctr">
                    <a:lnL w="12700" cap="flat" cmpd="sng" algn="ctr">
                      <a:solidFill>
                        <a:srgbClr val="C00000">
                          <a:alpha val="10980"/>
                        </a:srgbClr>
                      </a:solidFill>
                      <a:prstDash val="solid"/>
                      <a:round/>
                      <a:headEnd type="none" w="med" len="med"/>
                      <a:tailEnd type="none" w="med" len="med"/>
                    </a:lnL>
                    <a:lnR w="12700" cap="flat" cmpd="sng" algn="ctr">
                      <a:solidFill>
                        <a:srgbClr val="C00000">
                          <a:alpha val="10980"/>
                        </a:srgbClr>
                      </a:solidFill>
                      <a:prstDash val="solid"/>
                      <a:round/>
                      <a:headEnd type="none" w="med" len="med"/>
                      <a:tailEnd type="none" w="med" len="med"/>
                    </a:lnR>
                    <a:lnT w="12700" cap="flat" cmpd="sng" algn="ctr">
                      <a:solidFill>
                        <a:srgbClr val="C00000">
                          <a:alpha val="10980"/>
                        </a:srgbClr>
                      </a:solidFill>
                      <a:prstDash val="solid"/>
                      <a:round/>
                      <a:headEnd type="none" w="med" len="med"/>
                      <a:tailEnd type="none" w="med" len="med"/>
                    </a:lnT>
                    <a:lnB w="12700" cap="flat" cmpd="sng" algn="ctr">
                      <a:solidFill>
                        <a:srgbClr val="C00000">
                          <a:alpha val="10980"/>
                        </a:srgbClr>
                      </a:solidFill>
                      <a:prstDash val="solid"/>
                      <a:round/>
                      <a:headEnd type="none" w="med" len="med"/>
                      <a:tailEnd type="none" w="med" len="med"/>
                    </a:lnB>
                    <a:solidFill>
                      <a:srgbClr val="FFEBF2"/>
                    </a:solidFill>
                  </a:tcPr>
                </a:tc>
                <a:tc>
                  <a:txBody>
                    <a:bodyPr/>
                    <a:lstStyle/>
                    <a:p>
                      <a:pPr>
                        <a:lnSpc>
                          <a:spcPct val="115000"/>
                        </a:lnSpc>
                      </a:pPr>
                      <a:endParaRPr lang="en-US" sz="1400" b="1" dirty="0">
                        <a:latin typeface="Calibri"/>
                      </a:endParaRPr>
                    </a:p>
                  </a:txBody>
                  <a:tcPr marL="6811" marR="6811" marT="6811" marB="6811" anchor="ctr">
                    <a:lnL w="12700" cap="flat" cmpd="sng" algn="ctr">
                      <a:solidFill>
                        <a:srgbClr val="C00000">
                          <a:alpha val="10980"/>
                        </a:srgbClr>
                      </a:solidFill>
                      <a:prstDash val="solid"/>
                      <a:round/>
                      <a:headEnd type="none" w="med" len="med"/>
                      <a:tailEnd type="none" w="med" len="med"/>
                    </a:lnL>
                    <a:lnR w="12700" cap="flat" cmpd="sng" algn="ctr">
                      <a:solidFill>
                        <a:srgbClr val="C00000">
                          <a:alpha val="10980"/>
                        </a:srgbClr>
                      </a:solidFill>
                      <a:prstDash val="solid"/>
                      <a:round/>
                      <a:headEnd type="none" w="med" len="med"/>
                      <a:tailEnd type="none" w="med" len="med"/>
                    </a:lnR>
                    <a:lnT w="12700" cap="flat" cmpd="sng" algn="ctr">
                      <a:solidFill>
                        <a:srgbClr val="C00000">
                          <a:alpha val="10980"/>
                        </a:srgbClr>
                      </a:solidFill>
                      <a:prstDash val="solid"/>
                      <a:round/>
                      <a:headEnd type="none" w="med" len="med"/>
                      <a:tailEnd type="none" w="med" len="med"/>
                    </a:lnT>
                    <a:lnB w="12700" cap="flat" cmpd="sng" algn="ctr">
                      <a:solidFill>
                        <a:srgbClr val="C00000">
                          <a:alpha val="10980"/>
                        </a:srgbClr>
                      </a:solidFill>
                      <a:prstDash val="solid"/>
                      <a:round/>
                      <a:headEnd type="none" w="med" len="med"/>
                      <a:tailEnd type="none" w="med" len="med"/>
                    </a:lnB>
                    <a:solidFill>
                      <a:srgbClr val="FFEBF2"/>
                    </a:solidFill>
                  </a:tcPr>
                </a:tc>
                <a:tc>
                  <a:txBody>
                    <a:bodyPr/>
                    <a:lstStyle/>
                    <a:p>
                      <a:pPr>
                        <a:lnSpc>
                          <a:spcPct val="115000"/>
                        </a:lnSpc>
                      </a:pPr>
                      <a:endParaRPr lang="en-US" sz="1400" b="1" dirty="0">
                        <a:latin typeface="Calibri"/>
                      </a:endParaRPr>
                    </a:p>
                  </a:txBody>
                  <a:tcPr marL="6811" marR="6811" marT="6811" marB="6811" anchor="ctr">
                    <a:lnL w="12700" cap="flat" cmpd="sng" algn="ctr">
                      <a:solidFill>
                        <a:srgbClr val="C00000">
                          <a:alpha val="10980"/>
                        </a:srgbClr>
                      </a:solidFill>
                      <a:prstDash val="solid"/>
                      <a:round/>
                      <a:headEnd type="none" w="med" len="med"/>
                      <a:tailEnd type="none" w="med" len="med"/>
                    </a:lnL>
                    <a:lnR w="12700" cap="flat" cmpd="sng" algn="ctr">
                      <a:solidFill>
                        <a:srgbClr val="C00000">
                          <a:alpha val="10980"/>
                        </a:srgbClr>
                      </a:solidFill>
                      <a:prstDash val="solid"/>
                      <a:round/>
                      <a:headEnd type="none" w="med" len="med"/>
                      <a:tailEnd type="none" w="med" len="med"/>
                    </a:lnR>
                    <a:lnT w="12700" cap="flat" cmpd="sng" algn="ctr">
                      <a:solidFill>
                        <a:srgbClr val="C00000">
                          <a:alpha val="10980"/>
                        </a:srgbClr>
                      </a:solidFill>
                      <a:prstDash val="solid"/>
                      <a:round/>
                      <a:headEnd type="none" w="med" len="med"/>
                      <a:tailEnd type="none" w="med" len="med"/>
                    </a:lnT>
                    <a:lnB w="12700" cap="flat" cmpd="sng" algn="ctr">
                      <a:solidFill>
                        <a:srgbClr val="C00000">
                          <a:alpha val="10980"/>
                        </a:srgbClr>
                      </a:solidFill>
                      <a:prstDash val="solid"/>
                      <a:round/>
                      <a:headEnd type="none" w="med" len="med"/>
                      <a:tailEnd type="none" w="med" len="med"/>
                    </a:lnB>
                    <a:solidFill>
                      <a:srgbClr val="FFEBF2"/>
                    </a:solidFill>
                  </a:tcPr>
                </a:tc>
                <a:tc>
                  <a:txBody>
                    <a:bodyPr/>
                    <a:lstStyle/>
                    <a:p>
                      <a:pPr>
                        <a:lnSpc>
                          <a:spcPct val="115000"/>
                        </a:lnSpc>
                      </a:pPr>
                      <a:endParaRPr lang="en-US" sz="1400" b="1" dirty="0">
                        <a:latin typeface="Calibri"/>
                      </a:endParaRPr>
                    </a:p>
                  </a:txBody>
                  <a:tcPr marL="6811" marR="6811" marT="6811" marB="6811" anchor="ctr">
                    <a:lnL w="12700" cap="flat" cmpd="sng" algn="ctr">
                      <a:solidFill>
                        <a:srgbClr val="C00000">
                          <a:alpha val="10980"/>
                        </a:srgbClr>
                      </a:solidFill>
                      <a:prstDash val="solid"/>
                      <a:round/>
                      <a:headEnd type="none" w="med" len="med"/>
                      <a:tailEnd type="none" w="med" len="med"/>
                    </a:lnL>
                    <a:lnR w="12700" cap="flat" cmpd="sng" algn="ctr">
                      <a:solidFill>
                        <a:srgbClr val="C00000">
                          <a:alpha val="10980"/>
                        </a:srgbClr>
                      </a:solidFill>
                      <a:prstDash val="solid"/>
                      <a:round/>
                      <a:headEnd type="none" w="med" len="med"/>
                      <a:tailEnd type="none" w="med" len="med"/>
                    </a:lnR>
                    <a:lnT w="12700" cap="flat" cmpd="sng" algn="ctr">
                      <a:solidFill>
                        <a:srgbClr val="C00000">
                          <a:alpha val="10980"/>
                        </a:srgbClr>
                      </a:solidFill>
                      <a:prstDash val="solid"/>
                      <a:round/>
                      <a:headEnd type="none" w="med" len="med"/>
                      <a:tailEnd type="none" w="med" len="med"/>
                    </a:lnT>
                    <a:lnB w="12700" cap="flat" cmpd="sng" algn="ctr">
                      <a:solidFill>
                        <a:srgbClr val="C00000">
                          <a:alpha val="10980"/>
                        </a:srgbClr>
                      </a:solidFill>
                      <a:prstDash val="solid"/>
                      <a:round/>
                      <a:headEnd type="none" w="med" len="med"/>
                      <a:tailEnd type="none" w="med" len="med"/>
                    </a:lnB>
                    <a:solidFill>
                      <a:srgbClr val="FFEBF2"/>
                    </a:solidFill>
                  </a:tcPr>
                </a:tc>
                <a:tc>
                  <a:txBody>
                    <a:bodyPr/>
                    <a:lstStyle/>
                    <a:p>
                      <a:pPr>
                        <a:lnSpc>
                          <a:spcPct val="115000"/>
                        </a:lnSpc>
                      </a:pPr>
                      <a:endParaRPr lang="en-US" sz="1400" b="1" dirty="0">
                        <a:latin typeface="Calibri"/>
                      </a:endParaRPr>
                    </a:p>
                  </a:txBody>
                  <a:tcPr marL="6811" marR="6811" marT="6811" marB="6811" anchor="ctr">
                    <a:lnL w="12700" cap="flat" cmpd="sng" algn="ctr">
                      <a:solidFill>
                        <a:srgbClr val="C00000">
                          <a:alpha val="10980"/>
                        </a:srgbClr>
                      </a:solidFill>
                      <a:prstDash val="solid"/>
                      <a:round/>
                      <a:headEnd type="none" w="med" len="med"/>
                      <a:tailEnd type="none" w="med" len="med"/>
                    </a:lnL>
                    <a:lnR w="12700" cap="flat" cmpd="sng" algn="ctr">
                      <a:solidFill>
                        <a:srgbClr val="C00000">
                          <a:alpha val="10980"/>
                        </a:srgbClr>
                      </a:solidFill>
                      <a:prstDash val="solid"/>
                      <a:round/>
                      <a:headEnd type="none" w="med" len="med"/>
                      <a:tailEnd type="none" w="med" len="med"/>
                    </a:lnR>
                    <a:lnT w="12700" cap="flat" cmpd="sng" algn="ctr">
                      <a:solidFill>
                        <a:srgbClr val="C00000">
                          <a:alpha val="10980"/>
                        </a:srgbClr>
                      </a:solidFill>
                      <a:prstDash val="solid"/>
                      <a:round/>
                      <a:headEnd type="none" w="med" len="med"/>
                      <a:tailEnd type="none" w="med" len="med"/>
                    </a:lnT>
                    <a:lnB w="12700" cap="flat" cmpd="sng" algn="ctr">
                      <a:solidFill>
                        <a:srgbClr val="C00000">
                          <a:alpha val="10980"/>
                        </a:srgbClr>
                      </a:solidFill>
                      <a:prstDash val="solid"/>
                      <a:round/>
                      <a:headEnd type="none" w="med" len="med"/>
                      <a:tailEnd type="none" w="med" len="med"/>
                    </a:lnB>
                    <a:solidFill>
                      <a:srgbClr val="FFEBF2"/>
                    </a:solidFill>
                  </a:tcPr>
                </a:tc>
                <a:tc>
                  <a:txBody>
                    <a:bodyPr/>
                    <a:lstStyle/>
                    <a:p>
                      <a:pPr marL="0" marR="0" algn="ctr">
                        <a:lnSpc>
                          <a:spcPct val="115000"/>
                        </a:lnSpc>
                        <a:spcBef>
                          <a:spcPts val="0"/>
                        </a:spcBef>
                        <a:spcAft>
                          <a:spcPts val="1000"/>
                        </a:spcAft>
                      </a:pPr>
                      <a:r>
                        <a:rPr lang="en-US" sz="1400" dirty="0"/>
                        <a:t>Information Rights Management and Policy Capabilities</a:t>
                      </a:r>
                      <a:endParaRPr lang="en-US" sz="1400" b="1" dirty="0">
                        <a:latin typeface="Calibri"/>
                        <a:ea typeface="Times New Roman"/>
                        <a:cs typeface="Times New Roman"/>
                      </a:endParaRPr>
                    </a:p>
                  </a:txBody>
                  <a:tcPr marL="6811" marR="6811" marT="6811" marB="6811" anchor="ctr">
                    <a:lnL w="12700" cap="flat" cmpd="sng" algn="ctr">
                      <a:solidFill>
                        <a:srgbClr val="C00000">
                          <a:alpha val="10980"/>
                        </a:srgbClr>
                      </a:solidFill>
                      <a:prstDash val="solid"/>
                      <a:round/>
                      <a:headEnd type="none" w="med" len="med"/>
                      <a:tailEnd type="none" w="med" len="med"/>
                    </a:lnL>
                    <a:lnR w="12700" cap="flat" cmpd="sng" algn="ctr">
                      <a:solidFill>
                        <a:srgbClr val="C00000">
                          <a:alpha val="10980"/>
                        </a:srgbClr>
                      </a:solidFill>
                      <a:prstDash val="solid"/>
                      <a:round/>
                      <a:headEnd type="none" w="med" len="med"/>
                      <a:tailEnd type="none" w="med" len="med"/>
                    </a:lnR>
                    <a:lnT w="12700" cap="flat" cmpd="sng" algn="ctr">
                      <a:solidFill>
                        <a:srgbClr val="C00000">
                          <a:alpha val="10980"/>
                        </a:srgbClr>
                      </a:solidFill>
                      <a:prstDash val="solid"/>
                      <a:round/>
                      <a:headEnd type="none" w="med" len="med"/>
                      <a:tailEnd type="none" w="med" len="med"/>
                    </a:lnT>
                    <a:lnB w="12700" cap="flat" cmpd="sng" algn="ctr">
                      <a:solidFill>
                        <a:srgbClr val="C00000">
                          <a:alpha val="10980"/>
                        </a:srgbClr>
                      </a:solidFill>
                      <a:prstDash val="solid"/>
                      <a:round/>
                      <a:headEnd type="none" w="med" len="med"/>
                      <a:tailEnd type="none" w="med" len="med"/>
                    </a:lnB>
                    <a:solidFill>
                      <a:srgbClr val="FFEBF2"/>
                    </a:solidFill>
                  </a:tcPr>
                </a:tc>
                <a:tc>
                  <a:txBody>
                    <a:bodyPr/>
                    <a:lstStyle/>
                    <a:p>
                      <a:pPr marL="0" marR="0" algn="ctr">
                        <a:lnSpc>
                          <a:spcPct val="115000"/>
                        </a:lnSpc>
                        <a:spcBef>
                          <a:spcPts val="0"/>
                        </a:spcBef>
                        <a:spcAft>
                          <a:spcPts val="1000"/>
                        </a:spcAft>
                      </a:pPr>
                      <a:r>
                        <a:rPr lang="en-US" sz="1400" dirty="0"/>
                        <a:t>Information Rights Management and Policy Capabilities</a:t>
                      </a:r>
                      <a:endParaRPr lang="en-US" sz="1400" b="1" dirty="0">
                        <a:latin typeface="Calibri"/>
                        <a:ea typeface="Times New Roman"/>
                        <a:cs typeface="Times New Roman"/>
                      </a:endParaRPr>
                    </a:p>
                  </a:txBody>
                  <a:tcPr marL="6811" marR="6811" marT="6811" marB="6811" anchor="ctr">
                    <a:lnL w="12700" cap="flat" cmpd="sng" algn="ctr">
                      <a:solidFill>
                        <a:srgbClr val="C00000">
                          <a:alpha val="10980"/>
                        </a:srgbClr>
                      </a:solidFill>
                      <a:prstDash val="solid"/>
                      <a:round/>
                      <a:headEnd type="none" w="med" len="med"/>
                      <a:tailEnd type="none" w="med" len="med"/>
                    </a:lnL>
                    <a:lnR w="12700" cap="flat" cmpd="sng" algn="ctr">
                      <a:solidFill>
                        <a:srgbClr val="C00000">
                          <a:alpha val="10980"/>
                        </a:srgbClr>
                      </a:solidFill>
                      <a:prstDash val="solid"/>
                      <a:round/>
                      <a:headEnd type="none" w="med" len="med"/>
                      <a:tailEnd type="none" w="med" len="med"/>
                    </a:lnR>
                    <a:lnT w="12700" cap="flat" cmpd="sng" algn="ctr">
                      <a:solidFill>
                        <a:srgbClr val="C00000">
                          <a:alpha val="10980"/>
                        </a:srgbClr>
                      </a:solidFill>
                      <a:prstDash val="solid"/>
                      <a:round/>
                      <a:headEnd type="none" w="med" len="med"/>
                      <a:tailEnd type="none" w="med" len="med"/>
                    </a:lnT>
                    <a:lnB w="12700" cap="flat" cmpd="sng" algn="ctr">
                      <a:solidFill>
                        <a:srgbClr val="C00000">
                          <a:alpha val="10980"/>
                        </a:srgbClr>
                      </a:solidFill>
                      <a:prstDash val="solid"/>
                      <a:round/>
                      <a:headEnd type="none" w="med" len="med"/>
                      <a:tailEnd type="none" w="med" len="med"/>
                    </a:lnB>
                    <a:solidFill>
                      <a:srgbClr val="FFEBF2"/>
                    </a:solidFill>
                  </a:tcPr>
                </a:tc>
              </a:tr>
            </a:tbl>
          </a:graphicData>
        </a:graphic>
      </p:graphicFrame>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9200" y="122238"/>
            <a:ext cx="6781800" cy="792162"/>
          </a:xfrm>
        </p:spPr>
        <p:txBody>
          <a:bodyPr/>
          <a:lstStyle/>
          <a:p>
            <a:r>
              <a:rPr lang="mn-MN" sz="2800" dirty="0" smtClean="0"/>
              <a:t>Бусад багц</a:t>
            </a:r>
            <a:endParaRPr lang="en-US" sz="2800" dirty="0"/>
          </a:p>
        </p:txBody>
      </p:sp>
      <p:graphicFrame>
        <p:nvGraphicFramePr>
          <p:cNvPr id="6" name="Table 5"/>
          <p:cNvGraphicFramePr>
            <a:graphicFrameLocks noGrp="1"/>
          </p:cNvGraphicFramePr>
          <p:nvPr/>
        </p:nvGraphicFramePr>
        <p:xfrm>
          <a:off x="304800" y="1311584"/>
          <a:ext cx="8534400" cy="5317816"/>
        </p:xfrm>
        <a:graphic>
          <a:graphicData uri="http://schemas.openxmlformats.org/drawingml/2006/table">
            <a:tbl>
              <a:tblPr/>
              <a:tblGrid>
                <a:gridCol w="1376516"/>
                <a:gridCol w="2128684"/>
                <a:gridCol w="1905000"/>
                <a:gridCol w="3124200"/>
              </a:tblGrid>
              <a:tr h="620848">
                <a:tc>
                  <a:txBody>
                    <a:bodyPr/>
                    <a:lstStyle/>
                    <a:p>
                      <a:pPr marL="0" marR="0">
                        <a:lnSpc>
                          <a:spcPct val="115000"/>
                        </a:lnSpc>
                        <a:spcBef>
                          <a:spcPts val="0"/>
                        </a:spcBef>
                        <a:spcAft>
                          <a:spcPts val="0"/>
                        </a:spcAft>
                      </a:pPr>
                      <a:r>
                        <a:rPr lang="en-US" sz="1600" b="1" dirty="0" smtClean="0">
                          <a:solidFill>
                            <a:srgbClr val="FFFFFF"/>
                          </a:solidFill>
                          <a:latin typeface="Arial"/>
                          <a:ea typeface="Calibri"/>
                          <a:cs typeface="Times New Roman"/>
                        </a:rPr>
                        <a:t>Platform</a:t>
                      </a:r>
                      <a:endParaRPr lang="en-US" sz="1600" dirty="0">
                        <a:latin typeface="Calibri"/>
                        <a:ea typeface="Calibri"/>
                        <a:cs typeface="Times New Roman"/>
                      </a:endParaRPr>
                    </a:p>
                  </a:txBody>
                  <a:tcPr marL="58994" marR="58994"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4F81BD"/>
                    </a:solidFill>
                  </a:tcPr>
                </a:tc>
                <a:tc>
                  <a:txBody>
                    <a:bodyPr/>
                    <a:lstStyle/>
                    <a:p>
                      <a:pPr marL="0" marR="0">
                        <a:lnSpc>
                          <a:spcPct val="115000"/>
                        </a:lnSpc>
                        <a:spcBef>
                          <a:spcPts val="0"/>
                        </a:spcBef>
                        <a:spcAft>
                          <a:spcPts val="0"/>
                        </a:spcAft>
                      </a:pPr>
                      <a:r>
                        <a:rPr lang="en-US" sz="1600" dirty="0">
                          <a:solidFill>
                            <a:srgbClr val="FFFFFF"/>
                          </a:solidFill>
                          <a:latin typeface="Arial"/>
                          <a:ea typeface="Calibri"/>
                          <a:cs typeface="Times New Roman"/>
                        </a:rPr>
                        <a:t>Freeware</a:t>
                      </a:r>
                      <a:endParaRPr lang="en-US" sz="1600" dirty="0">
                        <a:latin typeface="Calibri"/>
                        <a:ea typeface="Calibri"/>
                        <a:cs typeface="Times New Roman"/>
                      </a:endParaRPr>
                    </a:p>
                  </a:txBody>
                  <a:tcPr marL="58994" marR="58994"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4F81BD"/>
                    </a:solidFill>
                  </a:tcPr>
                </a:tc>
                <a:tc>
                  <a:txBody>
                    <a:bodyPr/>
                    <a:lstStyle/>
                    <a:p>
                      <a:pPr marL="0" marR="0">
                        <a:lnSpc>
                          <a:spcPct val="115000"/>
                        </a:lnSpc>
                        <a:spcBef>
                          <a:spcPts val="0"/>
                        </a:spcBef>
                        <a:spcAft>
                          <a:spcPts val="0"/>
                        </a:spcAft>
                      </a:pPr>
                      <a:r>
                        <a:rPr lang="en-US" sz="1600" dirty="0">
                          <a:solidFill>
                            <a:srgbClr val="FFFFFF"/>
                          </a:solidFill>
                          <a:latin typeface="Arial"/>
                          <a:ea typeface="Calibri"/>
                          <a:cs typeface="Times New Roman"/>
                        </a:rPr>
                        <a:t>Open source </a:t>
                      </a:r>
                      <a:endParaRPr lang="en-US" sz="1600" dirty="0">
                        <a:latin typeface="Calibri"/>
                        <a:ea typeface="Calibri"/>
                        <a:cs typeface="Times New Roman"/>
                      </a:endParaRPr>
                    </a:p>
                  </a:txBody>
                  <a:tcPr marL="58994" marR="58994"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4F81BD"/>
                    </a:solidFill>
                  </a:tcPr>
                </a:tc>
                <a:tc>
                  <a:txBody>
                    <a:bodyPr/>
                    <a:lstStyle/>
                    <a:p>
                      <a:pPr marL="0" marR="0">
                        <a:lnSpc>
                          <a:spcPct val="115000"/>
                        </a:lnSpc>
                        <a:spcBef>
                          <a:spcPts val="0"/>
                        </a:spcBef>
                        <a:spcAft>
                          <a:spcPts val="0"/>
                        </a:spcAft>
                      </a:pPr>
                      <a:r>
                        <a:rPr lang="en-US" sz="1600" dirty="0">
                          <a:solidFill>
                            <a:srgbClr val="FFFFFF"/>
                          </a:solidFill>
                          <a:latin typeface="Arial"/>
                          <a:ea typeface="Calibri"/>
                          <a:cs typeface="Times New Roman"/>
                        </a:rPr>
                        <a:t>Proprietary</a:t>
                      </a:r>
                      <a:endParaRPr lang="en-US" sz="1600" dirty="0">
                        <a:latin typeface="Calibri"/>
                        <a:ea typeface="Calibri"/>
                        <a:cs typeface="Times New Roman"/>
                      </a:endParaRPr>
                    </a:p>
                  </a:txBody>
                  <a:tcPr marL="58994" marR="58994"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4F81BD"/>
                    </a:solidFill>
                  </a:tcPr>
                </a:tc>
              </a:tr>
              <a:tr h="990600">
                <a:tc>
                  <a:txBody>
                    <a:bodyPr/>
                    <a:lstStyle/>
                    <a:p>
                      <a:pPr marL="0" marR="0">
                        <a:lnSpc>
                          <a:spcPct val="115000"/>
                        </a:lnSpc>
                        <a:spcBef>
                          <a:spcPts val="0"/>
                        </a:spcBef>
                        <a:spcAft>
                          <a:spcPts val="0"/>
                        </a:spcAft>
                      </a:pPr>
                      <a:r>
                        <a:rPr lang="en-US" sz="1600">
                          <a:solidFill>
                            <a:srgbClr val="FFFFFF"/>
                          </a:solidFill>
                          <a:latin typeface="Arial"/>
                          <a:ea typeface="Calibri"/>
                          <a:cs typeface="Times New Roman"/>
                        </a:rPr>
                        <a:t>Multi-platform </a:t>
                      </a:r>
                      <a:endParaRPr lang="en-US" sz="1600">
                        <a:latin typeface="Calibri"/>
                        <a:ea typeface="Calibri"/>
                        <a:cs typeface="Times New Roman"/>
                      </a:endParaRPr>
                    </a:p>
                  </a:txBody>
                  <a:tcPr marL="58994" marR="58994" marT="0" marB="0">
                    <a:lnL w="127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4F81BD"/>
                    </a:solidFill>
                  </a:tcPr>
                </a:tc>
                <a:tc>
                  <a:txBody>
                    <a:bodyPr/>
                    <a:lstStyle/>
                    <a:p>
                      <a:pPr marL="0" marR="0">
                        <a:lnSpc>
                          <a:spcPct val="115000"/>
                        </a:lnSpc>
                        <a:spcBef>
                          <a:spcPts val="0"/>
                        </a:spcBef>
                        <a:spcAft>
                          <a:spcPts val="0"/>
                        </a:spcAft>
                      </a:pPr>
                      <a:r>
                        <a:rPr lang="en-US" sz="1600" dirty="0">
                          <a:solidFill>
                            <a:schemeClr val="tx1"/>
                          </a:solidFill>
                          <a:latin typeface="Arial" pitchFamily="34" charset="0"/>
                          <a:ea typeface="Calibri"/>
                          <a:cs typeface="Arial" pitchFamily="34" charset="0"/>
                        </a:rPr>
                        <a:t>IBM Lotus Symphony</a:t>
                      </a:r>
                    </a:p>
                  </a:txBody>
                  <a:tcPr marL="58994" marR="58994" marT="0" marB="0">
                    <a:lnL w="381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7BFDE"/>
                    </a:solidFill>
                  </a:tcPr>
                </a:tc>
                <a:tc>
                  <a:txBody>
                    <a:bodyPr/>
                    <a:lstStyle/>
                    <a:p>
                      <a:pPr marL="0" marR="0">
                        <a:lnSpc>
                          <a:spcPct val="115000"/>
                        </a:lnSpc>
                        <a:spcBef>
                          <a:spcPts val="0"/>
                        </a:spcBef>
                        <a:spcAft>
                          <a:spcPts val="0"/>
                        </a:spcAft>
                      </a:pPr>
                      <a:r>
                        <a:rPr lang="en-US" sz="1600" dirty="0" err="1">
                          <a:solidFill>
                            <a:schemeClr val="tx1"/>
                          </a:solidFill>
                          <a:latin typeface="Arial" pitchFamily="34" charset="0"/>
                          <a:ea typeface="Calibri"/>
                          <a:cs typeface="Arial" pitchFamily="34" charset="0"/>
                        </a:rPr>
                        <a:t>KOffice</a:t>
                      </a:r>
                      <a:endParaRPr lang="en-US" sz="1600" dirty="0">
                        <a:solidFill>
                          <a:schemeClr val="tx1"/>
                        </a:solidFill>
                        <a:latin typeface="Arial" pitchFamily="34" charset="0"/>
                        <a:ea typeface="Calibri"/>
                        <a:cs typeface="Arial" pitchFamily="34" charset="0"/>
                      </a:endParaRPr>
                    </a:p>
                    <a:p>
                      <a:pPr marL="0" marR="0">
                        <a:lnSpc>
                          <a:spcPct val="115000"/>
                        </a:lnSpc>
                        <a:spcBef>
                          <a:spcPts val="0"/>
                        </a:spcBef>
                        <a:spcAft>
                          <a:spcPts val="0"/>
                        </a:spcAft>
                      </a:pPr>
                      <a:r>
                        <a:rPr lang="en-US" sz="1600" dirty="0" err="1" smtClean="0">
                          <a:solidFill>
                            <a:schemeClr val="tx1"/>
                          </a:solidFill>
                          <a:latin typeface="Arial" pitchFamily="34" charset="0"/>
                          <a:ea typeface="Calibri"/>
                          <a:cs typeface="Arial" pitchFamily="34" charset="0"/>
                        </a:rPr>
                        <a:t>OpenOffice</a:t>
                      </a:r>
                      <a:endParaRPr lang="en-US" sz="1600" dirty="0">
                        <a:solidFill>
                          <a:schemeClr val="tx1"/>
                        </a:solidFill>
                        <a:latin typeface="Arial" pitchFamily="34" charset="0"/>
                        <a:ea typeface="Calibri"/>
                        <a:cs typeface="Arial" pitchFamily="34" charset="0"/>
                      </a:endParaRPr>
                    </a:p>
                  </a:txBody>
                  <a:tcPr marL="58994" marR="58994"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7BFDE"/>
                    </a:solidFill>
                  </a:tcPr>
                </a:tc>
                <a:tc>
                  <a:txBody>
                    <a:bodyPr/>
                    <a:lstStyle/>
                    <a:p>
                      <a:pPr marL="0" marR="0">
                        <a:lnSpc>
                          <a:spcPct val="115000"/>
                        </a:lnSpc>
                        <a:spcBef>
                          <a:spcPts val="0"/>
                        </a:spcBef>
                        <a:spcAft>
                          <a:spcPts val="0"/>
                        </a:spcAft>
                      </a:pPr>
                      <a:r>
                        <a:rPr lang="en-US" sz="1600" dirty="0" err="1">
                          <a:solidFill>
                            <a:schemeClr val="tx1"/>
                          </a:solidFill>
                          <a:latin typeface="Arial" pitchFamily="34" charset="0"/>
                          <a:ea typeface="Calibri"/>
                          <a:cs typeface="Arial" pitchFamily="34" charset="0"/>
                        </a:rPr>
                        <a:t>Kingsoft</a:t>
                      </a:r>
                      <a:r>
                        <a:rPr lang="en-US" sz="1600" dirty="0">
                          <a:solidFill>
                            <a:schemeClr val="tx1"/>
                          </a:solidFill>
                          <a:latin typeface="Arial" pitchFamily="34" charset="0"/>
                          <a:ea typeface="Calibri"/>
                          <a:cs typeface="Arial" pitchFamily="34" charset="0"/>
                        </a:rPr>
                        <a:t> Office</a:t>
                      </a:r>
                    </a:p>
                    <a:p>
                      <a:pPr marL="0" marR="0">
                        <a:lnSpc>
                          <a:spcPct val="115000"/>
                        </a:lnSpc>
                        <a:spcBef>
                          <a:spcPts val="0"/>
                        </a:spcBef>
                        <a:spcAft>
                          <a:spcPts val="0"/>
                        </a:spcAft>
                      </a:pPr>
                      <a:r>
                        <a:rPr lang="en-US" sz="1600" dirty="0" err="1">
                          <a:solidFill>
                            <a:schemeClr val="tx1"/>
                          </a:solidFill>
                          <a:latin typeface="Arial" pitchFamily="34" charset="0"/>
                          <a:ea typeface="Calibri"/>
                          <a:cs typeface="Arial" pitchFamily="34" charset="0"/>
                        </a:rPr>
                        <a:t>SoftMaker</a:t>
                      </a:r>
                      <a:r>
                        <a:rPr lang="en-US" sz="1600" dirty="0">
                          <a:solidFill>
                            <a:schemeClr val="tx1"/>
                          </a:solidFill>
                          <a:latin typeface="Arial" pitchFamily="34" charset="0"/>
                          <a:ea typeface="Calibri"/>
                          <a:cs typeface="Arial" pitchFamily="34" charset="0"/>
                        </a:rPr>
                        <a:t> </a:t>
                      </a:r>
                      <a:r>
                        <a:rPr lang="en-US" sz="1600" dirty="0" smtClean="0">
                          <a:solidFill>
                            <a:schemeClr val="tx1"/>
                          </a:solidFill>
                          <a:latin typeface="Arial" pitchFamily="34" charset="0"/>
                          <a:ea typeface="Calibri"/>
                          <a:cs typeface="Arial" pitchFamily="34" charset="0"/>
                        </a:rPr>
                        <a:t>Office</a:t>
                      </a:r>
                      <a:r>
                        <a:rPr lang="mn-MN" sz="1600" dirty="0" smtClean="0">
                          <a:solidFill>
                            <a:schemeClr val="tx1"/>
                          </a:solidFill>
                          <a:latin typeface="Arial" pitchFamily="34" charset="0"/>
                          <a:ea typeface="Calibri"/>
                          <a:cs typeface="Arial" pitchFamily="34" charset="0"/>
                        </a:rPr>
                        <a:t> 79,95</a:t>
                      </a:r>
                      <a:endParaRPr lang="en-US" sz="1600" dirty="0">
                        <a:solidFill>
                          <a:schemeClr val="tx1"/>
                        </a:solidFill>
                        <a:latin typeface="Arial" pitchFamily="34" charset="0"/>
                        <a:ea typeface="Calibri"/>
                        <a:cs typeface="Arial" pitchFamily="34" charset="0"/>
                      </a:endParaRPr>
                    </a:p>
                    <a:p>
                      <a:pPr marL="0" marR="0">
                        <a:lnSpc>
                          <a:spcPct val="115000"/>
                        </a:lnSpc>
                        <a:spcBef>
                          <a:spcPts val="0"/>
                        </a:spcBef>
                        <a:spcAft>
                          <a:spcPts val="0"/>
                        </a:spcAft>
                      </a:pPr>
                      <a:r>
                        <a:rPr lang="en-US" sz="1600" dirty="0" err="1" smtClean="0">
                          <a:solidFill>
                            <a:schemeClr val="tx1"/>
                          </a:solidFill>
                          <a:latin typeface="Arial" pitchFamily="34" charset="0"/>
                          <a:ea typeface="Calibri"/>
                          <a:cs typeface="Arial" pitchFamily="34" charset="0"/>
                        </a:rPr>
                        <a:t>StarOffice</a:t>
                      </a:r>
                      <a:r>
                        <a:rPr lang="mn-MN" sz="1600" dirty="0" smtClean="0">
                          <a:solidFill>
                            <a:schemeClr val="tx1"/>
                          </a:solidFill>
                          <a:latin typeface="Arial" pitchFamily="34" charset="0"/>
                          <a:ea typeface="Calibri"/>
                          <a:cs typeface="Arial" pitchFamily="34" charset="0"/>
                        </a:rPr>
                        <a:t> 34,95</a:t>
                      </a:r>
                      <a:endParaRPr lang="en-US" sz="1600" dirty="0">
                        <a:solidFill>
                          <a:schemeClr val="tx1"/>
                        </a:solidFill>
                        <a:latin typeface="Arial" pitchFamily="34" charset="0"/>
                        <a:ea typeface="Calibri"/>
                        <a:cs typeface="Arial" pitchFamily="34" charset="0"/>
                      </a:endParaRPr>
                    </a:p>
                  </a:txBody>
                  <a:tcPr marL="58994" marR="58994"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7BFDE"/>
                    </a:solidFill>
                  </a:tcPr>
                </a:tc>
              </a:tr>
              <a:tr h="1444752">
                <a:tc>
                  <a:txBody>
                    <a:bodyPr/>
                    <a:lstStyle/>
                    <a:p>
                      <a:pPr marL="0" marR="0">
                        <a:lnSpc>
                          <a:spcPct val="115000"/>
                        </a:lnSpc>
                        <a:spcBef>
                          <a:spcPts val="0"/>
                        </a:spcBef>
                        <a:spcAft>
                          <a:spcPts val="0"/>
                        </a:spcAft>
                      </a:pPr>
                      <a:r>
                        <a:rPr lang="en-US" sz="1600">
                          <a:solidFill>
                            <a:srgbClr val="FFFFFF"/>
                          </a:solidFill>
                          <a:latin typeface="Arial"/>
                          <a:ea typeface="Calibri"/>
                          <a:cs typeface="Times New Roman"/>
                        </a:rPr>
                        <a:t>Windows</a:t>
                      </a:r>
                      <a:endParaRPr lang="en-US" sz="1600">
                        <a:latin typeface="Calibri"/>
                        <a:ea typeface="Calibri"/>
                        <a:cs typeface="Times New Roman"/>
                      </a:endParaRPr>
                    </a:p>
                  </a:txBody>
                  <a:tcPr marL="58994" marR="58994" marT="0" marB="0">
                    <a:lnL w="127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4F81BD"/>
                    </a:solidFill>
                  </a:tcPr>
                </a:tc>
                <a:tc>
                  <a:txBody>
                    <a:bodyPr/>
                    <a:lstStyle/>
                    <a:p>
                      <a:pPr marL="0" marR="0">
                        <a:lnSpc>
                          <a:spcPct val="115000"/>
                        </a:lnSpc>
                        <a:spcBef>
                          <a:spcPts val="0"/>
                        </a:spcBef>
                        <a:spcAft>
                          <a:spcPts val="0"/>
                        </a:spcAft>
                      </a:pPr>
                      <a:r>
                        <a:rPr lang="en-US" sz="1600" dirty="0">
                          <a:solidFill>
                            <a:schemeClr val="tx1"/>
                          </a:solidFill>
                          <a:latin typeface="Arial" pitchFamily="34" charset="0"/>
                          <a:ea typeface="Calibri"/>
                          <a:cs typeface="Arial" pitchFamily="34" charset="0"/>
                        </a:rPr>
                        <a:t>IBM Lotus Symphony</a:t>
                      </a:r>
                    </a:p>
                    <a:p>
                      <a:pPr marL="0" marR="0">
                        <a:lnSpc>
                          <a:spcPct val="115000"/>
                        </a:lnSpc>
                        <a:spcBef>
                          <a:spcPts val="0"/>
                        </a:spcBef>
                        <a:spcAft>
                          <a:spcPts val="0"/>
                        </a:spcAft>
                      </a:pPr>
                      <a:r>
                        <a:rPr lang="en-US" sz="1600" dirty="0" err="1">
                          <a:solidFill>
                            <a:schemeClr val="tx1"/>
                          </a:solidFill>
                          <a:latin typeface="Arial" pitchFamily="34" charset="0"/>
                          <a:ea typeface="Calibri"/>
                          <a:cs typeface="Arial" pitchFamily="34" charset="0"/>
                        </a:rPr>
                        <a:t>SoftMaker</a:t>
                      </a:r>
                      <a:r>
                        <a:rPr lang="en-US" sz="1600" dirty="0">
                          <a:solidFill>
                            <a:schemeClr val="tx1"/>
                          </a:solidFill>
                          <a:latin typeface="Arial" pitchFamily="34" charset="0"/>
                          <a:ea typeface="Calibri"/>
                          <a:cs typeface="Arial" pitchFamily="34" charset="0"/>
                        </a:rPr>
                        <a:t> Office</a:t>
                      </a:r>
                    </a:p>
                    <a:p>
                      <a:pPr marL="0" marR="0">
                        <a:lnSpc>
                          <a:spcPct val="115000"/>
                        </a:lnSpc>
                        <a:spcBef>
                          <a:spcPts val="0"/>
                        </a:spcBef>
                        <a:spcAft>
                          <a:spcPts val="0"/>
                        </a:spcAft>
                      </a:pPr>
                      <a:r>
                        <a:rPr lang="en-US" sz="1600" dirty="0">
                          <a:solidFill>
                            <a:schemeClr val="tx1"/>
                          </a:solidFill>
                          <a:latin typeface="Arial" pitchFamily="34" charset="0"/>
                          <a:ea typeface="Calibri"/>
                          <a:cs typeface="Arial" pitchFamily="34" charset="0"/>
                        </a:rPr>
                        <a:t>WPS Office</a:t>
                      </a:r>
                    </a:p>
                  </a:txBody>
                  <a:tcPr marL="58994" marR="58994" marT="0" marB="0">
                    <a:lnL w="381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3DFEE"/>
                    </a:solidFill>
                  </a:tcPr>
                </a:tc>
                <a:tc>
                  <a:txBody>
                    <a:bodyPr/>
                    <a:lstStyle/>
                    <a:p>
                      <a:pPr marL="0" marR="0">
                        <a:lnSpc>
                          <a:spcPct val="115000"/>
                        </a:lnSpc>
                        <a:spcBef>
                          <a:spcPts val="0"/>
                        </a:spcBef>
                        <a:spcAft>
                          <a:spcPts val="0"/>
                        </a:spcAft>
                      </a:pPr>
                      <a:r>
                        <a:rPr lang="en-US" sz="1600" dirty="0">
                          <a:solidFill>
                            <a:schemeClr val="tx1"/>
                          </a:solidFill>
                          <a:latin typeface="Arial" pitchFamily="34" charset="0"/>
                          <a:ea typeface="Calibri"/>
                          <a:cs typeface="Arial" pitchFamily="34" charset="0"/>
                        </a:rPr>
                        <a:t>GNOME Office</a:t>
                      </a:r>
                    </a:p>
                    <a:p>
                      <a:pPr marL="0" marR="0">
                        <a:lnSpc>
                          <a:spcPct val="115000"/>
                        </a:lnSpc>
                        <a:spcBef>
                          <a:spcPts val="0"/>
                        </a:spcBef>
                        <a:spcAft>
                          <a:spcPts val="0"/>
                        </a:spcAft>
                      </a:pPr>
                      <a:r>
                        <a:rPr lang="en-US" sz="1600" dirty="0" err="1">
                          <a:solidFill>
                            <a:schemeClr val="tx1"/>
                          </a:solidFill>
                          <a:latin typeface="Arial" pitchFamily="34" charset="0"/>
                          <a:ea typeface="Calibri"/>
                          <a:cs typeface="Arial" pitchFamily="34" charset="0"/>
                        </a:rPr>
                        <a:t>KOffice</a:t>
                      </a:r>
                      <a:endParaRPr lang="en-US" sz="1600" dirty="0">
                        <a:solidFill>
                          <a:schemeClr val="tx1"/>
                        </a:solidFill>
                        <a:latin typeface="Arial" pitchFamily="34" charset="0"/>
                        <a:ea typeface="Calibri"/>
                        <a:cs typeface="Arial" pitchFamily="34" charset="0"/>
                      </a:endParaRPr>
                    </a:p>
                    <a:p>
                      <a:pPr marL="0" marR="0">
                        <a:lnSpc>
                          <a:spcPct val="115000"/>
                        </a:lnSpc>
                        <a:spcBef>
                          <a:spcPts val="0"/>
                        </a:spcBef>
                        <a:spcAft>
                          <a:spcPts val="0"/>
                        </a:spcAft>
                      </a:pPr>
                      <a:r>
                        <a:rPr lang="en-US" sz="1600" dirty="0" err="1" smtClean="0">
                          <a:solidFill>
                            <a:schemeClr val="tx1"/>
                          </a:solidFill>
                          <a:latin typeface="Arial" pitchFamily="34" charset="0"/>
                          <a:ea typeface="Calibri"/>
                          <a:cs typeface="Arial" pitchFamily="34" charset="0"/>
                        </a:rPr>
                        <a:t>OpenOffice</a:t>
                      </a:r>
                      <a:endParaRPr lang="en-US" sz="1600" dirty="0">
                        <a:solidFill>
                          <a:schemeClr val="tx1"/>
                        </a:solidFill>
                        <a:latin typeface="Arial" pitchFamily="34" charset="0"/>
                        <a:ea typeface="Calibri"/>
                        <a:cs typeface="Arial" pitchFamily="34" charset="0"/>
                      </a:endParaRPr>
                    </a:p>
                  </a:txBody>
                  <a:tcPr marL="58994" marR="58994"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3DFEE"/>
                    </a:solidFill>
                  </a:tcPr>
                </a:tc>
                <a:tc>
                  <a:txBody>
                    <a:bodyPr/>
                    <a:lstStyle/>
                    <a:p>
                      <a:pPr marL="0" marR="0">
                        <a:lnSpc>
                          <a:spcPct val="115000"/>
                        </a:lnSpc>
                        <a:spcBef>
                          <a:spcPts val="0"/>
                        </a:spcBef>
                        <a:spcAft>
                          <a:spcPts val="0"/>
                        </a:spcAft>
                      </a:pPr>
                      <a:r>
                        <a:rPr lang="en-US" sz="1600" dirty="0">
                          <a:solidFill>
                            <a:schemeClr val="tx1"/>
                          </a:solidFill>
                          <a:latin typeface="Arial" pitchFamily="34" charset="0"/>
                          <a:ea typeface="Calibri"/>
                          <a:cs typeface="Arial" pitchFamily="34" charset="0"/>
                        </a:rPr>
                        <a:t>Ability </a:t>
                      </a:r>
                      <a:r>
                        <a:rPr lang="en-US" sz="1600" dirty="0" smtClean="0">
                          <a:solidFill>
                            <a:schemeClr val="tx1"/>
                          </a:solidFill>
                          <a:latin typeface="Arial" pitchFamily="34" charset="0"/>
                          <a:ea typeface="Calibri"/>
                          <a:cs typeface="Arial" pitchFamily="34" charset="0"/>
                        </a:rPr>
                        <a:t>Office</a:t>
                      </a:r>
                      <a:r>
                        <a:rPr lang="mn-MN" sz="1600" dirty="0" smtClean="0">
                          <a:solidFill>
                            <a:schemeClr val="tx1"/>
                          </a:solidFill>
                          <a:latin typeface="Arial" pitchFamily="34" charset="0"/>
                          <a:ea typeface="Calibri"/>
                          <a:cs typeface="Arial" pitchFamily="34" charset="0"/>
                        </a:rPr>
                        <a:t> 49,99-59,99</a:t>
                      </a:r>
                      <a:endParaRPr lang="en-US" sz="1600" dirty="0">
                        <a:solidFill>
                          <a:schemeClr val="tx1"/>
                        </a:solidFill>
                        <a:latin typeface="Arial" pitchFamily="34" charset="0"/>
                        <a:ea typeface="Calibri"/>
                        <a:cs typeface="Arial" pitchFamily="34" charset="0"/>
                      </a:endParaRPr>
                    </a:p>
                    <a:p>
                      <a:pPr marL="0" marR="0">
                        <a:lnSpc>
                          <a:spcPct val="115000"/>
                        </a:lnSpc>
                        <a:spcBef>
                          <a:spcPts val="0"/>
                        </a:spcBef>
                        <a:spcAft>
                          <a:spcPts val="0"/>
                        </a:spcAft>
                      </a:pPr>
                      <a:r>
                        <a:rPr lang="en-US" sz="1600" dirty="0">
                          <a:solidFill>
                            <a:schemeClr val="tx1"/>
                          </a:solidFill>
                          <a:latin typeface="Arial" pitchFamily="34" charset="0"/>
                          <a:ea typeface="Calibri"/>
                          <a:cs typeface="Arial" pitchFamily="34" charset="0"/>
                        </a:rPr>
                        <a:t>Breadbox </a:t>
                      </a:r>
                      <a:r>
                        <a:rPr lang="en-US" sz="1600" dirty="0" smtClean="0">
                          <a:solidFill>
                            <a:schemeClr val="tx1"/>
                          </a:solidFill>
                          <a:latin typeface="Arial" pitchFamily="34" charset="0"/>
                          <a:ea typeface="Calibri"/>
                          <a:cs typeface="Arial" pitchFamily="34" charset="0"/>
                        </a:rPr>
                        <a:t>Office</a:t>
                      </a:r>
                      <a:r>
                        <a:rPr lang="mn-MN" sz="1600" dirty="0" smtClean="0">
                          <a:solidFill>
                            <a:schemeClr val="tx1"/>
                          </a:solidFill>
                          <a:latin typeface="Arial" pitchFamily="34" charset="0"/>
                          <a:ea typeface="Calibri"/>
                          <a:cs typeface="Arial" pitchFamily="34" charset="0"/>
                        </a:rPr>
                        <a:t> 99,95</a:t>
                      </a:r>
                      <a:endParaRPr lang="en-US" sz="1600" dirty="0">
                        <a:solidFill>
                          <a:schemeClr val="tx1"/>
                        </a:solidFill>
                        <a:latin typeface="Arial" pitchFamily="34" charset="0"/>
                        <a:ea typeface="Calibri"/>
                        <a:cs typeface="Arial" pitchFamily="34" charset="0"/>
                      </a:endParaRPr>
                    </a:p>
                    <a:p>
                      <a:pPr marL="0" marR="0">
                        <a:lnSpc>
                          <a:spcPct val="115000"/>
                        </a:lnSpc>
                        <a:spcBef>
                          <a:spcPts val="0"/>
                        </a:spcBef>
                        <a:spcAft>
                          <a:spcPts val="0"/>
                        </a:spcAft>
                      </a:pPr>
                      <a:r>
                        <a:rPr lang="en-US" sz="1600" dirty="0" err="1">
                          <a:solidFill>
                            <a:schemeClr val="tx1"/>
                          </a:solidFill>
                          <a:latin typeface="Arial" pitchFamily="34" charset="0"/>
                          <a:ea typeface="Calibri"/>
                          <a:cs typeface="Arial" pitchFamily="34" charset="0"/>
                        </a:rPr>
                        <a:t>EasyOffice</a:t>
                      </a:r>
                      <a:endParaRPr lang="en-US" sz="1600" dirty="0">
                        <a:solidFill>
                          <a:schemeClr val="tx1"/>
                        </a:solidFill>
                        <a:latin typeface="Arial" pitchFamily="34" charset="0"/>
                        <a:ea typeface="Calibri"/>
                        <a:cs typeface="Arial" pitchFamily="34" charset="0"/>
                      </a:endParaRPr>
                    </a:p>
                    <a:p>
                      <a:pPr marL="0" marR="0">
                        <a:lnSpc>
                          <a:spcPct val="115000"/>
                        </a:lnSpc>
                        <a:spcBef>
                          <a:spcPts val="0"/>
                        </a:spcBef>
                        <a:spcAft>
                          <a:spcPts val="0"/>
                        </a:spcAft>
                      </a:pPr>
                      <a:r>
                        <a:rPr lang="en-US" sz="1600" dirty="0" smtClean="0">
                          <a:solidFill>
                            <a:schemeClr val="tx1"/>
                          </a:solidFill>
                          <a:latin typeface="Arial" pitchFamily="34" charset="0"/>
                          <a:ea typeface="Calibri"/>
                          <a:cs typeface="Arial" pitchFamily="34" charset="0"/>
                        </a:rPr>
                        <a:t>Microsoft </a:t>
                      </a:r>
                      <a:r>
                        <a:rPr lang="en-US" sz="1600" dirty="0" smtClean="0">
                          <a:solidFill>
                            <a:schemeClr val="tx1"/>
                          </a:solidFill>
                          <a:latin typeface="+mn-lt"/>
                          <a:ea typeface="Calibri"/>
                          <a:cs typeface="Arial" pitchFamily="34" charset="0"/>
                        </a:rPr>
                        <a:t>Office</a:t>
                      </a:r>
                      <a:r>
                        <a:rPr lang="en-US" sz="1600" kern="1200" dirty="0" smtClean="0">
                          <a:solidFill>
                            <a:schemeClr val="tx1"/>
                          </a:solidFill>
                          <a:latin typeface="+mn-lt"/>
                          <a:ea typeface="+mn-ea"/>
                          <a:cs typeface="+mn-cs"/>
                        </a:rPr>
                        <a:t>149.95 - 679.95</a:t>
                      </a:r>
                      <a:endParaRPr lang="en-US" sz="1600" dirty="0">
                        <a:solidFill>
                          <a:schemeClr val="tx1"/>
                        </a:solidFill>
                        <a:latin typeface="+mn-lt"/>
                        <a:ea typeface="Calibri"/>
                        <a:cs typeface="Arial" pitchFamily="34" charset="0"/>
                      </a:endParaRPr>
                    </a:p>
                  </a:txBody>
                  <a:tcPr marL="58994" marR="58994"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3DFEE"/>
                    </a:solidFill>
                  </a:tcPr>
                </a:tc>
              </a:tr>
              <a:tr h="1139952">
                <a:tc>
                  <a:txBody>
                    <a:bodyPr/>
                    <a:lstStyle/>
                    <a:p>
                      <a:pPr marL="0" marR="0">
                        <a:lnSpc>
                          <a:spcPct val="115000"/>
                        </a:lnSpc>
                        <a:spcBef>
                          <a:spcPts val="0"/>
                        </a:spcBef>
                        <a:spcAft>
                          <a:spcPts val="0"/>
                        </a:spcAft>
                      </a:pPr>
                      <a:r>
                        <a:rPr lang="en-US" sz="1600">
                          <a:solidFill>
                            <a:srgbClr val="FFFFFF"/>
                          </a:solidFill>
                          <a:latin typeface="Arial"/>
                          <a:ea typeface="Calibri"/>
                          <a:cs typeface="Times New Roman"/>
                        </a:rPr>
                        <a:t>Unix/Unix-</a:t>
                      </a:r>
                      <a:r>
                        <a:rPr lang="mn-MN" sz="1600">
                          <a:solidFill>
                            <a:srgbClr val="FFFFFF"/>
                          </a:solidFill>
                          <a:latin typeface="Arial"/>
                          <a:ea typeface="Calibri"/>
                          <a:cs typeface="Times New Roman"/>
                        </a:rPr>
                        <a:t>төст</a:t>
                      </a:r>
                      <a:endParaRPr lang="en-US" sz="1600">
                        <a:latin typeface="Calibri"/>
                        <a:ea typeface="Calibri"/>
                        <a:cs typeface="Times New Roman"/>
                      </a:endParaRPr>
                    </a:p>
                  </a:txBody>
                  <a:tcPr marL="58994" marR="58994" marT="0" marB="0">
                    <a:lnL w="127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4F81BD"/>
                    </a:solidFill>
                  </a:tcPr>
                </a:tc>
                <a:tc>
                  <a:txBody>
                    <a:bodyPr/>
                    <a:lstStyle/>
                    <a:p>
                      <a:pPr marL="0" marR="0">
                        <a:lnSpc>
                          <a:spcPct val="115000"/>
                        </a:lnSpc>
                        <a:spcBef>
                          <a:spcPts val="0"/>
                        </a:spcBef>
                        <a:spcAft>
                          <a:spcPts val="0"/>
                        </a:spcAft>
                      </a:pPr>
                      <a:r>
                        <a:rPr lang="en-US" sz="1600" dirty="0">
                          <a:solidFill>
                            <a:schemeClr val="tx1"/>
                          </a:solidFill>
                          <a:latin typeface="Arial" pitchFamily="34" charset="0"/>
                          <a:ea typeface="Calibri"/>
                          <a:cs typeface="Arial" pitchFamily="34" charset="0"/>
                        </a:rPr>
                        <a:t>IBM Lotus Symphony</a:t>
                      </a:r>
                    </a:p>
                  </a:txBody>
                  <a:tcPr marL="58994" marR="58994" marT="0" marB="0">
                    <a:lnL w="381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7BFDE"/>
                    </a:solidFill>
                  </a:tcPr>
                </a:tc>
                <a:tc>
                  <a:txBody>
                    <a:bodyPr/>
                    <a:lstStyle/>
                    <a:p>
                      <a:pPr marL="0" marR="0">
                        <a:lnSpc>
                          <a:spcPct val="115000"/>
                        </a:lnSpc>
                        <a:spcBef>
                          <a:spcPts val="0"/>
                        </a:spcBef>
                        <a:spcAft>
                          <a:spcPts val="0"/>
                        </a:spcAft>
                      </a:pPr>
                      <a:r>
                        <a:rPr lang="en-US" sz="1600" dirty="0" smtClean="0">
                          <a:solidFill>
                            <a:schemeClr val="tx1"/>
                          </a:solidFill>
                          <a:latin typeface="Arial" pitchFamily="34" charset="0"/>
                          <a:ea typeface="Calibri"/>
                          <a:cs typeface="Arial" pitchFamily="34" charset="0"/>
                        </a:rPr>
                        <a:t>GNOME </a:t>
                      </a:r>
                      <a:r>
                        <a:rPr lang="en-US" sz="1600" dirty="0">
                          <a:solidFill>
                            <a:schemeClr val="tx1"/>
                          </a:solidFill>
                          <a:latin typeface="Arial" pitchFamily="34" charset="0"/>
                          <a:ea typeface="Calibri"/>
                          <a:cs typeface="Arial" pitchFamily="34" charset="0"/>
                        </a:rPr>
                        <a:t>Office</a:t>
                      </a:r>
                    </a:p>
                    <a:p>
                      <a:pPr marL="0" marR="0">
                        <a:lnSpc>
                          <a:spcPct val="115000"/>
                        </a:lnSpc>
                        <a:spcBef>
                          <a:spcPts val="0"/>
                        </a:spcBef>
                        <a:spcAft>
                          <a:spcPts val="0"/>
                        </a:spcAft>
                      </a:pPr>
                      <a:r>
                        <a:rPr lang="en-US" sz="1600" dirty="0" smtClean="0">
                          <a:solidFill>
                            <a:schemeClr val="tx1"/>
                          </a:solidFill>
                          <a:latin typeface="Arial" pitchFamily="34" charset="0"/>
                          <a:ea typeface="Calibri"/>
                          <a:cs typeface="Arial" pitchFamily="34" charset="0"/>
                        </a:rPr>
                        <a:t>Open </a:t>
                      </a:r>
                      <a:r>
                        <a:rPr lang="en-US" sz="1600" dirty="0">
                          <a:solidFill>
                            <a:schemeClr val="tx1"/>
                          </a:solidFill>
                          <a:latin typeface="Arial" pitchFamily="34" charset="0"/>
                          <a:ea typeface="Calibri"/>
                          <a:cs typeface="Arial" pitchFamily="34" charset="0"/>
                        </a:rPr>
                        <a:t>Office</a:t>
                      </a:r>
                    </a:p>
                    <a:p>
                      <a:pPr marL="0" marR="0">
                        <a:lnSpc>
                          <a:spcPct val="115000"/>
                        </a:lnSpc>
                        <a:spcBef>
                          <a:spcPts val="0"/>
                        </a:spcBef>
                        <a:spcAft>
                          <a:spcPts val="0"/>
                        </a:spcAft>
                      </a:pPr>
                      <a:r>
                        <a:rPr lang="en-US" sz="1600" dirty="0" err="1" smtClean="0">
                          <a:solidFill>
                            <a:schemeClr val="tx1"/>
                          </a:solidFill>
                          <a:latin typeface="Arial" pitchFamily="34" charset="0"/>
                          <a:ea typeface="Calibri"/>
                          <a:cs typeface="Arial" pitchFamily="34" charset="0"/>
                        </a:rPr>
                        <a:t>KOffice</a:t>
                      </a:r>
                      <a:endParaRPr lang="en-US" sz="1600" dirty="0">
                        <a:solidFill>
                          <a:schemeClr val="tx1"/>
                        </a:solidFill>
                        <a:latin typeface="Arial" pitchFamily="34" charset="0"/>
                        <a:ea typeface="Calibri"/>
                        <a:cs typeface="Arial" pitchFamily="34" charset="0"/>
                      </a:endParaRPr>
                    </a:p>
                  </a:txBody>
                  <a:tcPr marL="58994" marR="58994"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7BFDE"/>
                    </a:solidFill>
                  </a:tcPr>
                </a:tc>
                <a:tc>
                  <a:txBody>
                    <a:bodyPr/>
                    <a:lstStyle/>
                    <a:p>
                      <a:pPr marL="0" marR="0">
                        <a:lnSpc>
                          <a:spcPct val="115000"/>
                        </a:lnSpc>
                        <a:spcBef>
                          <a:spcPts val="0"/>
                        </a:spcBef>
                        <a:spcAft>
                          <a:spcPts val="0"/>
                        </a:spcAft>
                      </a:pPr>
                      <a:r>
                        <a:rPr lang="en-US" sz="1600" dirty="0" err="1">
                          <a:solidFill>
                            <a:schemeClr val="tx1"/>
                          </a:solidFill>
                          <a:latin typeface="Arial" pitchFamily="34" charset="0"/>
                          <a:ea typeface="Calibri"/>
                          <a:cs typeface="Arial" pitchFamily="34" charset="0"/>
                        </a:rPr>
                        <a:t>EIOffice</a:t>
                      </a:r>
                      <a:endParaRPr lang="en-US" sz="1600" dirty="0">
                        <a:solidFill>
                          <a:schemeClr val="tx1"/>
                        </a:solidFill>
                        <a:latin typeface="Arial" pitchFamily="34" charset="0"/>
                        <a:ea typeface="Calibri"/>
                        <a:cs typeface="Arial" pitchFamily="34" charset="0"/>
                      </a:endParaRPr>
                    </a:p>
                    <a:p>
                      <a:pPr marL="0" marR="0">
                        <a:lnSpc>
                          <a:spcPct val="115000"/>
                        </a:lnSpc>
                        <a:spcBef>
                          <a:spcPts val="0"/>
                        </a:spcBef>
                        <a:spcAft>
                          <a:spcPts val="0"/>
                        </a:spcAft>
                      </a:pPr>
                      <a:r>
                        <a:rPr lang="en-US" sz="1600" dirty="0" err="1">
                          <a:solidFill>
                            <a:schemeClr val="tx1"/>
                          </a:solidFill>
                          <a:latin typeface="Arial" pitchFamily="34" charset="0"/>
                          <a:ea typeface="Calibri"/>
                          <a:cs typeface="Arial" pitchFamily="34" charset="0"/>
                        </a:rPr>
                        <a:t>SoftMaker</a:t>
                      </a:r>
                      <a:r>
                        <a:rPr lang="en-US" sz="1600" dirty="0">
                          <a:solidFill>
                            <a:schemeClr val="tx1"/>
                          </a:solidFill>
                          <a:latin typeface="Arial" pitchFamily="34" charset="0"/>
                          <a:ea typeface="Calibri"/>
                          <a:cs typeface="Arial" pitchFamily="34" charset="0"/>
                        </a:rPr>
                        <a:t> </a:t>
                      </a:r>
                      <a:r>
                        <a:rPr lang="en-US" sz="1600" dirty="0" smtClean="0">
                          <a:solidFill>
                            <a:schemeClr val="tx1"/>
                          </a:solidFill>
                          <a:latin typeface="Arial" pitchFamily="34" charset="0"/>
                          <a:ea typeface="Calibri"/>
                          <a:cs typeface="Arial" pitchFamily="34" charset="0"/>
                        </a:rPr>
                        <a:t>Office</a:t>
                      </a:r>
                      <a:r>
                        <a:rPr lang="mn-MN" sz="1600" dirty="0" smtClean="0">
                          <a:solidFill>
                            <a:schemeClr val="tx1"/>
                          </a:solidFill>
                          <a:latin typeface="Arial" pitchFamily="34" charset="0"/>
                          <a:ea typeface="Calibri"/>
                          <a:cs typeface="Arial" pitchFamily="34" charset="0"/>
                        </a:rPr>
                        <a:t> 79,95</a:t>
                      </a:r>
                      <a:endParaRPr lang="en-US" sz="1600" dirty="0">
                        <a:solidFill>
                          <a:schemeClr val="tx1"/>
                        </a:solidFill>
                        <a:latin typeface="Arial" pitchFamily="34" charset="0"/>
                        <a:ea typeface="Calibri"/>
                        <a:cs typeface="Arial" pitchFamily="34" charset="0"/>
                      </a:endParaRPr>
                    </a:p>
                  </a:txBody>
                  <a:tcPr marL="58994" marR="58994"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7BFDE"/>
                    </a:solidFill>
                  </a:tcPr>
                </a:tc>
              </a:tr>
              <a:tr h="1112466">
                <a:tc>
                  <a:txBody>
                    <a:bodyPr/>
                    <a:lstStyle/>
                    <a:p>
                      <a:pPr marL="0" marR="0">
                        <a:lnSpc>
                          <a:spcPct val="115000"/>
                        </a:lnSpc>
                        <a:spcBef>
                          <a:spcPts val="0"/>
                        </a:spcBef>
                        <a:spcAft>
                          <a:spcPts val="0"/>
                        </a:spcAft>
                      </a:pPr>
                      <a:r>
                        <a:rPr lang="en-US" sz="1600" dirty="0">
                          <a:solidFill>
                            <a:srgbClr val="FFFFFF"/>
                          </a:solidFill>
                          <a:latin typeface="Arial"/>
                          <a:ea typeface="Calibri"/>
                          <a:cs typeface="Times New Roman"/>
                        </a:rPr>
                        <a:t>Online</a:t>
                      </a:r>
                      <a:endParaRPr lang="en-US" sz="1600" dirty="0">
                        <a:latin typeface="Calibri"/>
                        <a:ea typeface="Calibri"/>
                        <a:cs typeface="Times New Roman"/>
                      </a:endParaRPr>
                    </a:p>
                  </a:txBody>
                  <a:tcPr marL="58994" marR="58994" marT="0" marB="0">
                    <a:lnL w="127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4F81BD"/>
                    </a:solidFill>
                  </a:tcPr>
                </a:tc>
                <a:tc>
                  <a:txBody>
                    <a:bodyPr/>
                    <a:lstStyle/>
                    <a:p>
                      <a:pPr marL="0" marR="0">
                        <a:lnSpc>
                          <a:spcPct val="115000"/>
                        </a:lnSpc>
                        <a:spcBef>
                          <a:spcPts val="0"/>
                        </a:spcBef>
                        <a:spcAft>
                          <a:spcPts val="0"/>
                        </a:spcAft>
                      </a:pPr>
                      <a:r>
                        <a:rPr lang="en-US" sz="1600" dirty="0">
                          <a:solidFill>
                            <a:schemeClr val="tx1"/>
                          </a:solidFill>
                          <a:latin typeface="Arial" pitchFamily="34" charset="0"/>
                          <a:ea typeface="Calibri"/>
                          <a:cs typeface="Arial" pitchFamily="34" charset="0"/>
                        </a:rPr>
                        <a:t>Google Docs</a:t>
                      </a:r>
                    </a:p>
                  </a:txBody>
                  <a:tcPr marL="58994" marR="58994" marT="0" marB="0">
                    <a:lnL w="381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3DFEE"/>
                    </a:solidFill>
                  </a:tcPr>
                </a:tc>
                <a:tc>
                  <a:txBody>
                    <a:bodyPr/>
                    <a:lstStyle/>
                    <a:p>
                      <a:pPr marL="0" marR="0">
                        <a:lnSpc>
                          <a:spcPct val="115000"/>
                        </a:lnSpc>
                        <a:spcBef>
                          <a:spcPts val="0"/>
                        </a:spcBef>
                        <a:spcAft>
                          <a:spcPts val="0"/>
                        </a:spcAft>
                      </a:pPr>
                      <a:r>
                        <a:rPr lang="en-US" sz="1600" dirty="0" err="1">
                          <a:solidFill>
                            <a:schemeClr val="tx1"/>
                          </a:solidFill>
                          <a:latin typeface="Arial" pitchFamily="34" charset="0"/>
                          <a:ea typeface="Calibri"/>
                          <a:cs typeface="Arial" pitchFamily="34" charset="0"/>
                        </a:rPr>
                        <a:t>Feng</a:t>
                      </a:r>
                      <a:r>
                        <a:rPr lang="en-US" sz="1600" dirty="0">
                          <a:solidFill>
                            <a:schemeClr val="tx1"/>
                          </a:solidFill>
                          <a:latin typeface="Arial" pitchFamily="34" charset="0"/>
                          <a:ea typeface="Calibri"/>
                          <a:cs typeface="Arial" pitchFamily="34" charset="0"/>
                        </a:rPr>
                        <a:t> Office</a:t>
                      </a:r>
                    </a:p>
                  </a:txBody>
                  <a:tcPr marL="58994" marR="58994"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3DFEE"/>
                    </a:solidFill>
                  </a:tcPr>
                </a:tc>
                <a:tc>
                  <a:txBody>
                    <a:bodyPr/>
                    <a:lstStyle/>
                    <a:p>
                      <a:pPr marL="0" marR="0">
                        <a:lnSpc>
                          <a:spcPct val="115000"/>
                        </a:lnSpc>
                        <a:spcBef>
                          <a:spcPts val="0"/>
                        </a:spcBef>
                        <a:spcAft>
                          <a:spcPts val="0"/>
                        </a:spcAft>
                      </a:pPr>
                      <a:r>
                        <a:rPr lang="en-US" sz="1600" dirty="0" err="1">
                          <a:solidFill>
                            <a:schemeClr val="tx1"/>
                          </a:solidFill>
                          <a:latin typeface="Arial" pitchFamily="34" charset="0"/>
                          <a:ea typeface="Calibri"/>
                          <a:cs typeface="Arial" pitchFamily="34" charset="0"/>
                        </a:rPr>
                        <a:t>ContactOffice</a:t>
                      </a:r>
                      <a:endParaRPr lang="en-US" sz="1600" dirty="0">
                        <a:solidFill>
                          <a:schemeClr val="tx1"/>
                        </a:solidFill>
                        <a:latin typeface="Arial" pitchFamily="34" charset="0"/>
                        <a:ea typeface="Calibri"/>
                        <a:cs typeface="Arial" pitchFamily="34" charset="0"/>
                      </a:endParaRPr>
                    </a:p>
                    <a:p>
                      <a:pPr marL="0" marR="0">
                        <a:lnSpc>
                          <a:spcPct val="115000"/>
                        </a:lnSpc>
                        <a:spcBef>
                          <a:spcPts val="0"/>
                        </a:spcBef>
                        <a:spcAft>
                          <a:spcPts val="0"/>
                        </a:spcAft>
                      </a:pPr>
                      <a:r>
                        <a:rPr lang="en-US" sz="1600" dirty="0" err="1" smtClean="0">
                          <a:solidFill>
                            <a:schemeClr val="tx1"/>
                          </a:solidFill>
                          <a:latin typeface="+mj-lt"/>
                          <a:ea typeface="Calibri"/>
                          <a:cs typeface="Arial" pitchFamily="34" charset="0"/>
                        </a:rPr>
                        <a:t>ShareOffice</a:t>
                      </a:r>
                      <a:r>
                        <a:rPr lang="mn-MN" sz="1600" dirty="0" smtClean="0">
                          <a:solidFill>
                            <a:schemeClr val="tx1"/>
                          </a:solidFill>
                          <a:latin typeface="+mj-lt"/>
                          <a:ea typeface="Calibri"/>
                          <a:cs typeface="Arial" pitchFamily="34" charset="0"/>
                        </a:rPr>
                        <a:t> </a:t>
                      </a:r>
                      <a:r>
                        <a:rPr lang="en-US" sz="1600" kern="1200" dirty="0" smtClean="0">
                          <a:solidFill>
                            <a:schemeClr val="tx1"/>
                          </a:solidFill>
                          <a:latin typeface="+mj-lt"/>
                          <a:ea typeface="+mn-ea"/>
                          <a:cs typeface="+mn-cs"/>
                        </a:rPr>
                        <a:t>10,000.00 / year</a:t>
                      </a:r>
                      <a:endParaRPr lang="en-US" sz="1600" dirty="0">
                        <a:solidFill>
                          <a:schemeClr val="tx1"/>
                        </a:solidFill>
                        <a:latin typeface="+mj-lt"/>
                        <a:ea typeface="Calibri"/>
                        <a:cs typeface="Arial" pitchFamily="34" charset="0"/>
                      </a:endParaRPr>
                    </a:p>
                    <a:p>
                      <a:pPr marL="0" marR="0">
                        <a:lnSpc>
                          <a:spcPct val="115000"/>
                        </a:lnSpc>
                        <a:spcBef>
                          <a:spcPts val="0"/>
                        </a:spcBef>
                        <a:spcAft>
                          <a:spcPts val="0"/>
                        </a:spcAft>
                      </a:pPr>
                      <a:r>
                        <a:rPr lang="en-US" sz="1600" dirty="0" err="1">
                          <a:solidFill>
                            <a:schemeClr val="tx1"/>
                          </a:solidFill>
                          <a:latin typeface="Arial" pitchFamily="34" charset="0"/>
                          <a:ea typeface="Calibri"/>
                          <a:cs typeface="Arial" pitchFamily="34" charset="0"/>
                        </a:rPr>
                        <a:t>ThinkFree</a:t>
                      </a:r>
                      <a:r>
                        <a:rPr lang="en-US" sz="1600" dirty="0">
                          <a:solidFill>
                            <a:schemeClr val="tx1"/>
                          </a:solidFill>
                          <a:latin typeface="Arial" pitchFamily="34" charset="0"/>
                          <a:ea typeface="Calibri"/>
                          <a:cs typeface="Arial" pitchFamily="34" charset="0"/>
                        </a:rPr>
                        <a:t> </a:t>
                      </a:r>
                      <a:r>
                        <a:rPr lang="en-US" sz="1600" dirty="0" smtClean="0">
                          <a:solidFill>
                            <a:schemeClr val="tx1"/>
                          </a:solidFill>
                          <a:latin typeface="Arial" pitchFamily="34" charset="0"/>
                          <a:ea typeface="Calibri"/>
                          <a:cs typeface="Arial" pitchFamily="34" charset="0"/>
                        </a:rPr>
                        <a:t>Office</a:t>
                      </a:r>
                      <a:r>
                        <a:rPr lang="mn-MN" sz="1600" dirty="0" smtClean="0">
                          <a:solidFill>
                            <a:schemeClr val="tx1"/>
                          </a:solidFill>
                          <a:latin typeface="Arial" pitchFamily="34" charset="0"/>
                          <a:ea typeface="Calibri"/>
                          <a:cs typeface="Arial" pitchFamily="34" charset="0"/>
                        </a:rPr>
                        <a:t> 49,95</a:t>
                      </a:r>
                      <a:endParaRPr lang="en-US" sz="1600" dirty="0">
                        <a:solidFill>
                          <a:schemeClr val="tx1"/>
                        </a:solidFill>
                        <a:latin typeface="Arial" pitchFamily="34" charset="0"/>
                        <a:ea typeface="Calibri"/>
                        <a:cs typeface="Arial" pitchFamily="34" charset="0"/>
                      </a:endParaRPr>
                    </a:p>
                    <a:p>
                      <a:pPr marL="0" marR="0">
                        <a:lnSpc>
                          <a:spcPct val="115000"/>
                        </a:lnSpc>
                        <a:spcBef>
                          <a:spcPts val="0"/>
                        </a:spcBef>
                        <a:spcAft>
                          <a:spcPts val="0"/>
                        </a:spcAft>
                      </a:pPr>
                      <a:r>
                        <a:rPr lang="en-US" sz="1600" dirty="0" err="1">
                          <a:solidFill>
                            <a:schemeClr val="tx1"/>
                          </a:solidFill>
                          <a:latin typeface="Arial" pitchFamily="34" charset="0"/>
                          <a:ea typeface="Calibri"/>
                          <a:cs typeface="Arial" pitchFamily="34" charset="0"/>
                        </a:rPr>
                        <a:t>Zoho</a:t>
                      </a:r>
                      <a:r>
                        <a:rPr lang="en-US" sz="1600" dirty="0">
                          <a:solidFill>
                            <a:schemeClr val="tx1"/>
                          </a:solidFill>
                          <a:latin typeface="Arial" pitchFamily="34" charset="0"/>
                          <a:ea typeface="Calibri"/>
                          <a:cs typeface="Arial" pitchFamily="34" charset="0"/>
                        </a:rPr>
                        <a:t> Office Suite</a:t>
                      </a:r>
                    </a:p>
                  </a:txBody>
                  <a:tcPr marL="58994" marR="58994"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3DFEE"/>
                    </a:solidFill>
                  </a:tcPr>
                </a:tc>
              </a:tr>
            </a:tbl>
          </a:graphicData>
        </a:graphic>
      </p:graphicFrame>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10000"/>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dirty="0" smtClean="0"/>
              <a:t>MS office </a:t>
            </a:r>
            <a:r>
              <a:rPr lang="mn-MN" sz="2800" dirty="0" smtClean="0"/>
              <a:t>болон </a:t>
            </a:r>
            <a:r>
              <a:rPr lang="en-US" sz="2800" dirty="0" smtClean="0"/>
              <a:t>Open office</a:t>
            </a:r>
            <a:r>
              <a:rPr lang="mn-MN" sz="2800" dirty="0" smtClean="0"/>
              <a:t> харгалзаа</a:t>
            </a:r>
            <a:endParaRPr lang="en-US" sz="2800" dirty="0"/>
          </a:p>
        </p:txBody>
      </p:sp>
      <p:sp>
        <p:nvSpPr>
          <p:cNvPr id="4" name="Content Placeholder 3"/>
          <p:cNvSpPr>
            <a:spLocks noGrp="1"/>
          </p:cNvSpPr>
          <p:nvPr>
            <p:ph idx="1"/>
          </p:nvPr>
        </p:nvSpPr>
        <p:spPr>
          <a:xfrm>
            <a:off x="2286000" y="1719263"/>
            <a:ext cx="4953000" cy="4411662"/>
          </a:xfrm>
        </p:spPr>
        <p:txBody>
          <a:bodyPr/>
          <a:lstStyle/>
          <a:p>
            <a:r>
              <a:rPr lang="en-US" dirty="0" smtClean="0"/>
              <a:t>Word</a:t>
            </a:r>
            <a:r>
              <a:rPr lang="mn-MN" dirty="0" smtClean="0"/>
              <a:t> </a:t>
            </a:r>
            <a:r>
              <a:rPr lang="en-US" dirty="0" smtClean="0"/>
              <a:t>-</a:t>
            </a:r>
            <a:r>
              <a:rPr lang="mn-MN" dirty="0" smtClean="0"/>
              <a:t> </a:t>
            </a:r>
            <a:r>
              <a:rPr lang="en-US" dirty="0" smtClean="0"/>
              <a:t>Writer</a:t>
            </a:r>
          </a:p>
          <a:p>
            <a:r>
              <a:rPr lang="en-US" dirty="0" smtClean="0"/>
              <a:t>Excel</a:t>
            </a:r>
            <a:r>
              <a:rPr lang="mn-MN" dirty="0" smtClean="0"/>
              <a:t> </a:t>
            </a:r>
            <a:r>
              <a:rPr lang="en-US" dirty="0" smtClean="0"/>
              <a:t>-</a:t>
            </a:r>
            <a:r>
              <a:rPr lang="mn-MN" dirty="0" smtClean="0"/>
              <a:t> </a:t>
            </a:r>
            <a:r>
              <a:rPr lang="en-US" dirty="0" smtClean="0"/>
              <a:t>Calc</a:t>
            </a:r>
          </a:p>
          <a:p>
            <a:r>
              <a:rPr lang="en-US" dirty="0" err="1" smtClean="0"/>
              <a:t>Powerpoint</a:t>
            </a:r>
            <a:r>
              <a:rPr lang="mn-MN" dirty="0" smtClean="0"/>
              <a:t> </a:t>
            </a:r>
            <a:r>
              <a:rPr lang="en-US" dirty="0" smtClean="0"/>
              <a:t>-</a:t>
            </a:r>
            <a:r>
              <a:rPr lang="mn-MN" dirty="0" smtClean="0"/>
              <a:t> </a:t>
            </a:r>
            <a:r>
              <a:rPr lang="en-US" dirty="0" smtClean="0"/>
              <a:t>Impress</a:t>
            </a:r>
          </a:p>
          <a:p>
            <a:r>
              <a:rPr lang="en-US" dirty="0" smtClean="0"/>
              <a:t>Access</a:t>
            </a:r>
            <a:r>
              <a:rPr lang="mn-MN" dirty="0" smtClean="0"/>
              <a:t> </a:t>
            </a:r>
            <a:r>
              <a:rPr lang="en-US" dirty="0" smtClean="0"/>
              <a:t>-</a:t>
            </a:r>
            <a:r>
              <a:rPr lang="mn-MN" dirty="0" smtClean="0"/>
              <a:t> </a:t>
            </a:r>
            <a:r>
              <a:rPr lang="en-US" dirty="0" smtClean="0"/>
              <a:t>Base</a:t>
            </a:r>
          </a:p>
          <a:p>
            <a:r>
              <a:rPr lang="en-US" dirty="0" err="1" smtClean="0"/>
              <a:t>Coreldraw</a:t>
            </a:r>
            <a:r>
              <a:rPr lang="mn-MN" dirty="0" smtClean="0"/>
              <a:t> </a:t>
            </a:r>
            <a:r>
              <a:rPr lang="en-US" dirty="0" smtClean="0"/>
              <a:t>-</a:t>
            </a:r>
            <a:r>
              <a:rPr lang="mn-MN" dirty="0" smtClean="0"/>
              <a:t> </a:t>
            </a:r>
            <a:r>
              <a:rPr lang="en-US" dirty="0" smtClean="0"/>
              <a:t>Draw</a:t>
            </a:r>
          </a:p>
          <a:p>
            <a:r>
              <a:rPr lang="en-US" dirty="0" smtClean="0"/>
              <a:t>Equation editor</a:t>
            </a:r>
            <a:r>
              <a:rPr lang="mn-MN" dirty="0" smtClean="0"/>
              <a:t> </a:t>
            </a:r>
            <a:r>
              <a:rPr lang="en-US" dirty="0" smtClean="0"/>
              <a:t>- Math</a:t>
            </a:r>
          </a:p>
          <a:p>
            <a:endParaRPr lang="en-US" dirty="0" smtClean="0"/>
          </a:p>
          <a:p>
            <a:pPr>
              <a:buNone/>
            </a:pPr>
            <a:r>
              <a:rPr lang="en-US" sz="2000" dirty="0" smtClean="0">
                <a:hlinkClick r:id="rId3"/>
              </a:rPr>
              <a:t>	http://www.openoffice.org</a:t>
            </a:r>
            <a:endParaRPr lang="en-US" sz="2000" dirty="0" smtClean="0"/>
          </a:p>
          <a:p>
            <a:pPr>
              <a:buNone/>
            </a:pPr>
            <a:r>
              <a:rPr lang="en-US" sz="2000" dirty="0" smtClean="0">
                <a:hlinkClick r:id="rId4"/>
              </a:rPr>
              <a:t>	http://www.google.com/docs</a:t>
            </a:r>
            <a:endParaRPr lang="en-US" sz="2000" dirty="0" smtClean="0"/>
          </a:p>
        </p:txBody>
      </p:sp>
      <p:pic>
        <p:nvPicPr>
          <p:cNvPr id="6148" name="Picture 4" descr="D:\20100202\Image\ms-office-300x300.png"/>
          <p:cNvPicPr>
            <a:picLocks noChangeAspect="1" noChangeArrowheads="1"/>
          </p:cNvPicPr>
          <p:nvPr/>
        </p:nvPicPr>
        <p:blipFill>
          <a:blip r:embed="rId5" cstate="print"/>
          <a:srcRect/>
          <a:stretch>
            <a:fillRect/>
          </a:stretch>
        </p:blipFill>
        <p:spPr bwMode="auto">
          <a:xfrm>
            <a:off x="1676400" y="2286000"/>
            <a:ext cx="533400" cy="533400"/>
          </a:xfrm>
          <a:prstGeom prst="rect">
            <a:avLst/>
          </a:prstGeom>
          <a:noFill/>
        </p:spPr>
      </p:pic>
      <p:pic>
        <p:nvPicPr>
          <p:cNvPr id="6149" name="Picture 5" descr="D:\20100202\Image\powerpointlogo.jpg"/>
          <p:cNvPicPr>
            <a:picLocks noChangeAspect="1" noChangeArrowheads="1"/>
          </p:cNvPicPr>
          <p:nvPr/>
        </p:nvPicPr>
        <p:blipFill>
          <a:blip r:embed="rId6" cstate="print"/>
          <a:srcRect/>
          <a:stretch>
            <a:fillRect/>
          </a:stretch>
        </p:blipFill>
        <p:spPr bwMode="auto">
          <a:xfrm>
            <a:off x="1698013" y="2895600"/>
            <a:ext cx="435587" cy="457200"/>
          </a:xfrm>
          <a:prstGeom prst="rect">
            <a:avLst/>
          </a:prstGeom>
          <a:noFill/>
        </p:spPr>
      </p:pic>
      <p:pic>
        <p:nvPicPr>
          <p:cNvPr id="6150" name="Picture 6" descr="D:\20100202\Image\Access_Logo.png"/>
          <p:cNvPicPr>
            <a:picLocks noChangeAspect="1" noChangeArrowheads="1"/>
          </p:cNvPicPr>
          <p:nvPr/>
        </p:nvPicPr>
        <p:blipFill>
          <a:blip r:embed="rId7" cstate="print"/>
          <a:srcRect/>
          <a:stretch>
            <a:fillRect/>
          </a:stretch>
        </p:blipFill>
        <p:spPr bwMode="auto">
          <a:xfrm>
            <a:off x="1676400" y="3429000"/>
            <a:ext cx="536028" cy="533400"/>
          </a:xfrm>
          <a:prstGeom prst="rect">
            <a:avLst/>
          </a:prstGeom>
          <a:noFill/>
        </p:spPr>
      </p:pic>
      <p:pic>
        <p:nvPicPr>
          <p:cNvPr id="6151" name="Picture 7" descr="D:\20100202\Image\Word2007Logo.png"/>
          <p:cNvPicPr>
            <a:picLocks noChangeAspect="1" noChangeArrowheads="1"/>
          </p:cNvPicPr>
          <p:nvPr/>
        </p:nvPicPr>
        <p:blipFill>
          <a:blip r:embed="rId8" cstate="print"/>
          <a:srcRect/>
          <a:stretch>
            <a:fillRect/>
          </a:stretch>
        </p:blipFill>
        <p:spPr bwMode="auto">
          <a:xfrm>
            <a:off x="1676400" y="1752600"/>
            <a:ext cx="533400" cy="533400"/>
          </a:xfrm>
          <a:prstGeom prst="rect">
            <a:avLst/>
          </a:prstGeom>
          <a:noFill/>
        </p:spPr>
      </p:pic>
      <p:pic>
        <p:nvPicPr>
          <p:cNvPr id="1026" name="Picture 2" descr="G:\20100202\openoffice image\openoffice-calc_cacabuda_software.png"/>
          <p:cNvPicPr>
            <a:picLocks noChangeAspect="1" noChangeArrowheads="1"/>
          </p:cNvPicPr>
          <p:nvPr/>
        </p:nvPicPr>
        <p:blipFill>
          <a:blip r:embed="rId9"/>
          <a:srcRect/>
          <a:stretch>
            <a:fillRect/>
          </a:stretch>
        </p:blipFill>
        <p:spPr bwMode="auto">
          <a:xfrm>
            <a:off x="6781800" y="2286000"/>
            <a:ext cx="457200" cy="457200"/>
          </a:xfrm>
          <a:prstGeom prst="rect">
            <a:avLst/>
          </a:prstGeom>
          <a:noFill/>
        </p:spPr>
      </p:pic>
      <p:pic>
        <p:nvPicPr>
          <p:cNvPr id="1028" name="Picture 4" descr="G:\20100202\openoffice image\openoffice-draw_cacabuda_software.png"/>
          <p:cNvPicPr>
            <a:picLocks noChangeAspect="1" noChangeArrowheads="1"/>
          </p:cNvPicPr>
          <p:nvPr/>
        </p:nvPicPr>
        <p:blipFill>
          <a:blip r:embed="rId10"/>
          <a:srcRect/>
          <a:stretch>
            <a:fillRect/>
          </a:stretch>
        </p:blipFill>
        <p:spPr bwMode="auto">
          <a:xfrm>
            <a:off x="6781800" y="3962400"/>
            <a:ext cx="457200" cy="457200"/>
          </a:xfrm>
          <a:prstGeom prst="rect">
            <a:avLst/>
          </a:prstGeom>
          <a:noFill/>
        </p:spPr>
      </p:pic>
      <p:pic>
        <p:nvPicPr>
          <p:cNvPr id="1029" name="Picture 5" descr="G:\20100202\openoffice image\openoffice-impress_cacabuda_software.png"/>
          <p:cNvPicPr>
            <a:picLocks noChangeAspect="1" noChangeArrowheads="1"/>
          </p:cNvPicPr>
          <p:nvPr/>
        </p:nvPicPr>
        <p:blipFill>
          <a:blip r:embed="rId11"/>
          <a:srcRect/>
          <a:stretch>
            <a:fillRect/>
          </a:stretch>
        </p:blipFill>
        <p:spPr bwMode="auto">
          <a:xfrm>
            <a:off x="6781800" y="2819400"/>
            <a:ext cx="457200" cy="457200"/>
          </a:xfrm>
          <a:prstGeom prst="rect">
            <a:avLst/>
          </a:prstGeom>
          <a:noFill/>
        </p:spPr>
      </p:pic>
      <p:pic>
        <p:nvPicPr>
          <p:cNvPr id="1030" name="Picture 6" descr="G:\20100202\openoffice image\openoffice-math_cacabuda_software.png"/>
          <p:cNvPicPr>
            <a:picLocks noChangeAspect="1" noChangeArrowheads="1"/>
          </p:cNvPicPr>
          <p:nvPr/>
        </p:nvPicPr>
        <p:blipFill>
          <a:blip r:embed="rId12"/>
          <a:srcRect/>
          <a:stretch>
            <a:fillRect/>
          </a:stretch>
        </p:blipFill>
        <p:spPr bwMode="auto">
          <a:xfrm>
            <a:off x="6781800" y="4495800"/>
            <a:ext cx="457200" cy="457200"/>
          </a:xfrm>
          <a:prstGeom prst="rect">
            <a:avLst/>
          </a:prstGeom>
          <a:noFill/>
        </p:spPr>
      </p:pic>
      <p:pic>
        <p:nvPicPr>
          <p:cNvPr id="1031" name="Picture 7" descr="G:\20100202\openoffice image\openoffice-base_cacabuda_software.png"/>
          <p:cNvPicPr>
            <a:picLocks noChangeAspect="1" noChangeArrowheads="1"/>
          </p:cNvPicPr>
          <p:nvPr/>
        </p:nvPicPr>
        <p:blipFill>
          <a:blip r:embed="rId13"/>
          <a:srcRect/>
          <a:stretch>
            <a:fillRect/>
          </a:stretch>
        </p:blipFill>
        <p:spPr bwMode="auto">
          <a:xfrm>
            <a:off x="6781800" y="3429000"/>
            <a:ext cx="457200" cy="457200"/>
          </a:xfrm>
          <a:prstGeom prst="rect">
            <a:avLst/>
          </a:prstGeom>
          <a:noFill/>
        </p:spPr>
      </p:pic>
      <p:pic>
        <p:nvPicPr>
          <p:cNvPr id="1032" name="Picture 8" descr="G:\20100202\openoffice image\openoffice-writer_cacabuda_software.png"/>
          <p:cNvPicPr>
            <a:picLocks noChangeAspect="1" noChangeArrowheads="1"/>
          </p:cNvPicPr>
          <p:nvPr/>
        </p:nvPicPr>
        <p:blipFill>
          <a:blip r:embed="rId14"/>
          <a:srcRect/>
          <a:stretch>
            <a:fillRect/>
          </a:stretch>
        </p:blipFill>
        <p:spPr bwMode="auto">
          <a:xfrm>
            <a:off x="6781800" y="1752600"/>
            <a:ext cx="457200" cy="457200"/>
          </a:xfrm>
          <a:prstGeom prst="rect">
            <a:avLst/>
          </a:prstGeom>
          <a:noFill/>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txBox="1">
            <a:spLocks/>
          </p:cNvSpPr>
          <p:nvPr/>
        </p:nvSpPr>
        <p:spPr>
          <a:xfrm>
            <a:off x="1981200" y="3581400"/>
            <a:ext cx="6172200" cy="1066801"/>
          </a:xfrm>
          <a:prstGeom prst="rect">
            <a:avLst/>
          </a:prstGeom>
        </p:spPr>
        <p:txBody>
          <a:bodyPr anchor="b">
            <a:scene3d>
              <a:camera prst="orthographicFront">
                <a:rot lat="0" lon="0" rev="0"/>
              </a:camera>
              <a:lightRig rig="contrasting" dir="t">
                <a:rot lat="0" lon="0" rev="7500000"/>
              </a:lightRig>
            </a:scene3d>
            <a:sp3d contourW="6350" prstMaterial="metal">
              <a:bevelT w="130810" h="31750" prst="relaxedInset"/>
              <a:contourClr>
                <a:schemeClr val="accent1">
                  <a:shade val="75000"/>
                </a:schemeClr>
              </a:contourClr>
            </a:sp3d>
          </a:bodyPr>
          <a:lstStyle>
            <a:extLst/>
          </a:lstStyle>
          <a:p>
            <a:pPr fontAlgn="auto">
              <a:spcAft>
                <a:spcPts val="0"/>
              </a:spcAft>
              <a:defRPr/>
            </a:pPr>
            <a:r>
              <a:rPr lang="en-US" sz="4000" b="1" cap="all" spc="-150" dirty="0">
                <a:ln/>
                <a:effectLst>
                  <a:reflection blurRad="12700" stA="50000" endPos="50000" dir="5400000" sy="-100000" rotWithShape="0"/>
                </a:effectLst>
                <a:latin typeface="Arial" pitchFamily="34" charset="0"/>
                <a:ea typeface="+mj-ea"/>
                <a:cs typeface="Arial" pitchFamily="34" charset="0"/>
              </a:rPr>
              <a:t>Microsoft word</a:t>
            </a:r>
          </a:p>
        </p:txBody>
      </p:sp>
      <p:pic>
        <p:nvPicPr>
          <p:cNvPr id="1026" name="Picture 2" descr="D:\www\20100202\Word\FX101635841033.aspx_files\default_011.gif"/>
          <p:cNvPicPr>
            <a:picLocks noChangeAspect="1" noChangeArrowheads="1"/>
          </p:cNvPicPr>
          <p:nvPr/>
        </p:nvPicPr>
        <p:blipFill>
          <a:blip r:embed="rId3"/>
          <a:srcRect/>
          <a:stretch>
            <a:fillRect/>
          </a:stretch>
        </p:blipFill>
        <p:spPr bwMode="auto">
          <a:xfrm>
            <a:off x="821765" y="3886200"/>
            <a:ext cx="854635" cy="838200"/>
          </a:xfrm>
          <a:prstGeom prst="rect">
            <a:avLst/>
          </a:prstGeom>
          <a:noFill/>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10000"/>
            <a:lum/>
          </a:blip>
          <a:srcRect/>
          <a:stretch>
            <a:fillRect/>
          </a:stretch>
        </a:blipFill>
        <a:effectLst/>
      </p:bgPr>
    </p:bg>
    <p:spTree>
      <p:nvGrpSpPr>
        <p:cNvPr id="1" name=""/>
        <p:cNvGrpSpPr/>
        <p:nvPr/>
      </p:nvGrpSpPr>
      <p:grpSpPr>
        <a:xfrm>
          <a:off x="0" y="0"/>
          <a:ext cx="0" cy="0"/>
          <a:chOff x="0" y="0"/>
          <a:chExt cx="0" cy="0"/>
        </a:xfrm>
      </p:grpSpPr>
      <p:sp>
        <p:nvSpPr>
          <p:cNvPr id="3" name="Title 2"/>
          <p:cNvSpPr>
            <a:spLocks noGrp="1"/>
          </p:cNvSpPr>
          <p:nvPr>
            <p:ph type="title"/>
          </p:nvPr>
        </p:nvSpPr>
        <p:spPr>
          <a:xfrm>
            <a:off x="1295400" y="122238"/>
            <a:ext cx="6705600" cy="1295400"/>
          </a:xfrm>
        </p:spPr>
        <p:txBody>
          <a:bodyPr/>
          <a:lstStyle/>
          <a:p>
            <a:r>
              <a:rPr lang="en-US" dirty="0" smtClean="0"/>
              <a:t>MS Word</a:t>
            </a:r>
            <a:endParaRPr lang="en-US" dirty="0"/>
          </a:p>
        </p:txBody>
      </p:sp>
      <p:sp>
        <p:nvSpPr>
          <p:cNvPr id="4" name="Content Placeholder 3"/>
          <p:cNvSpPr>
            <a:spLocks noGrp="1"/>
          </p:cNvSpPr>
          <p:nvPr>
            <p:ph idx="1"/>
          </p:nvPr>
        </p:nvSpPr>
        <p:spPr>
          <a:xfrm>
            <a:off x="304800" y="1828800"/>
            <a:ext cx="8458200" cy="4302125"/>
          </a:xfrm>
        </p:spPr>
        <p:txBody>
          <a:bodyPr/>
          <a:lstStyle/>
          <a:p>
            <a:pPr algn="just">
              <a:buNone/>
            </a:pPr>
            <a:r>
              <a:rPr lang="en-US" sz="3200" dirty="0" smtClean="0"/>
              <a:t>	</a:t>
            </a:r>
            <a:r>
              <a:rPr lang="ru-RU" sz="3200" dirty="0" smtClean="0"/>
              <a:t>Албан хэрэг болоод бичиг баримт боловсруул</a:t>
            </a:r>
            <a:r>
              <a:rPr lang="mn-MN" sz="3200" dirty="0" smtClean="0"/>
              <a:t>ахад зориулагдсан, оффисын цогц програмын бүрэлдэхүүн хэсэг бөгөөд биеэ даасан хэлбэртэй хэрэглээний програм юм</a:t>
            </a:r>
            <a:r>
              <a:rPr lang="en-US" sz="3200" dirty="0" smtClean="0"/>
              <a:t>.</a:t>
            </a:r>
            <a:r>
              <a:rPr lang="mn-MN" sz="3200" dirty="0" smtClean="0"/>
              <a:t> Ажлын файлыг </a:t>
            </a:r>
            <a:r>
              <a:rPr lang="en-US" sz="3200" dirty="0" smtClean="0"/>
              <a:t>document</a:t>
            </a:r>
            <a:r>
              <a:rPr lang="mn-MN" sz="3200" dirty="0" smtClean="0"/>
              <a:t> буюу баримт</a:t>
            </a:r>
            <a:r>
              <a:rPr lang="en-US" sz="3200" dirty="0" smtClean="0"/>
              <a:t> </a:t>
            </a:r>
            <a:r>
              <a:rPr lang="mn-MN" sz="3200" dirty="0" smtClean="0"/>
              <a:t>гэх бөгөөд файл нь </a:t>
            </a:r>
            <a:r>
              <a:rPr lang="en-US" sz="3200" b="1" dirty="0" smtClean="0"/>
              <a:t>doc</a:t>
            </a:r>
            <a:r>
              <a:rPr lang="mn-MN" sz="3200" dirty="0" smtClean="0"/>
              <a:t> эсвэл </a:t>
            </a:r>
            <a:r>
              <a:rPr lang="en-US" sz="3200" b="1" dirty="0" err="1" smtClean="0"/>
              <a:t>docx</a:t>
            </a:r>
            <a:r>
              <a:rPr lang="mn-MN" sz="3200" dirty="0" smtClean="0"/>
              <a:t> өргөтгөлтэй</a:t>
            </a:r>
            <a:r>
              <a:rPr lang="en-US" sz="3200" dirty="0" smtClean="0"/>
              <a:t> </a:t>
            </a:r>
            <a:r>
              <a:rPr lang="mn-MN" sz="3200" dirty="0" smtClean="0"/>
              <a:t>байна.</a:t>
            </a:r>
            <a:endParaRPr lang="en-US" sz="3200"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10000"/>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62000" y="122238"/>
            <a:ext cx="7239000" cy="1295400"/>
          </a:xfrm>
        </p:spPr>
        <p:txBody>
          <a:bodyPr/>
          <a:lstStyle/>
          <a:p>
            <a:r>
              <a:rPr lang="en-US" dirty="0" smtClean="0"/>
              <a:t>MS Word </a:t>
            </a:r>
            <a:r>
              <a:rPr lang="mn-MN" dirty="0" smtClean="0"/>
              <a:t>түүх</a:t>
            </a:r>
            <a:endParaRPr lang="en-US" dirty="0"/>
          </a:p>
        </p:txBody>
      </p:sp>
      <p:sp>
        <p:nvSpPr>
          <p:cNvPr id="6" name="Content Placeholder 5"/>
          <p:cNvSpPr>
            <a:spLocks noGrp="1"/>
          </p:cNvSpPr>
          <p:nvPr>
            <p:ph sz="half" idx="1"/>
          </p:nvPr>
        </p:nvSpPr>
        <p:spPr>
          <a:xfrm>
            <a:off x="5410200" y="2667000"/>
            <a:ext cx="3276600" cy="3657600"/>
          </a:xfrm>
        </p:spPr>
        <p:txBody>
          <a:bodyPr/>
          <a:lstStyle/>
          <a:p>
            <a:pPr algn="just">
              <a:buNone/>
            </a:pPr>
            <a:r>
              <a:rPr lang="mn-MN" sz="2400" dirty="0" smtClean="0"/>
              <a:t>	Чарлез Симони 1981 онд Билл Гейтстэй нэгджээ. Пол Ален тэр гурав арай илүү баримт бичиг боловсруулдаг програм зохиохоор шийджээ.</a:t>
            </a:r>
          </a:p>
        </p:txBody>
      </p:sp>
      <p:sp>
        <p:nvSpPr>
          <p:cNvPr id="7" name="Content Placeholder 6"/>
          <p:cNvSpPr>
            <a:spLocks noGrp="1"/>
          </p:cNvSpPr>
          <p:nvPr>
            <p:ph sz="half" idx="2"/>
          </p:nvPr>
        </p:nvSpPr>
        <p:spPr>
          <a:xfrm>
            <a:off x="152400" y="1676400"/>
            <a:ext cx="4419600" cy="4411662"/>
          </a:xfrm>
        </p:spPr>
        <p:txBody>
          <a:bodyPr/>
          <a:lstStyle/>
          <a:p>
            <a:pPr algn="just">
              <a:buNone/>
            </a:pPr>
            <a:r>
              <a:rPr lang="mn-MN" dirty="0" smtClean="0"/>
              <a:t>	Хамгийн анхны хувилбар нь 1983</a:t>
            </a:r>
            <a:r>
              <a:rPr lang="en-US" dirty="0" smtClean="0"/>
              <a:t>.2.1</a:t>
            </a:r>
            <a:r>
              <a:rPr lang="mn-MN" dirty="0" smtClean="0"/>
              <a:t> онд </a:t>
            </a:r>
            <a:r>
              <a:rPr lang="en-US" dirty="0" smtClean="0"/>
              <a:t>Xenix </a:t>
            </a:r>
            <a:r>
              <a:rPr lang="mn-MN" dirty="0" smtClean="0"/>
              <a:t>системд зориулан </a:t>
            </a:r>
            <a:r>
              <a:rPr lang="en-US" dirty="0" smtClean="0"/>
              <a:t>Multi-Tool Word </a:t>
            </a:r>
            <a:r>
              <a:rPr lang="mn-MN" dirty="0" smtClean="0"/>
              <a:t>гэсэн нэртэй гарсан байна.</a:t>
            </a:r>
            <a:r>
              <a:rPr lang="en-US" dirty="0" smtClean="0"/>
              <a:t> </a:t>
            </a:r>
          </a:p>
          <a:p>
            <a:pPr algn="just"/>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MS Word </a:t>
            </a:r>
            <a:r>
              <a:rPr lang="mn-MN" dirty="0" smtClean="0"/>
              <a:t>түүх</a:t>
            </a:r>
            <a:r>
              <a:rPr lang="en-US" dirty="0" smtClean="0"/>
              <a:t> </a:t>
            </a:r>
            <a:r>
              <a:rPr lang="mn-MN" dirty="0" smtClean="0"/>
              <a:t>			</a:t>
            </a:r>
            <a:r>
              <a:rPr lang="mn-MN" sz="2400" dirty="0" smtClean="0"/>
              <a:t>үргэлжлэл</a:t>
            </a:r>
            <a:endParaRPr lang="en-US" sz="2400" dirty="0"/>
          </a:p>
        </p:txBody>
      </p:sp>
      <p:pic>
        <p:nvPicPr>
          <p:cNvPr id="62466" name="Picture 2" descr="D:\www\20100202\MS Office history\medeelliin tehnology_files\152585-word_03.jpg"/>
          <p:cNvPicPr>
            <a:picLocks noGrp="1" noChangeAspect="1" noChangeArrowheads="1"/>
          </p:cNvPicPr>
          <p:nvPr>
            <p:ph sz="half" idx="1"/>
          </p:nvPr>
        </p:nvPicPr>
        <p:blipFill>
          <a:blip r:embed="rId2"/>
          <a:srcRect/>
          <a:stretch>
            <a:fillRect/>
          </a:stretch>
        </p:blipFill>
        <p:spPr bwMode="auto">
          <a:xfrm>
            <a:off x="304800" y="1524000"/>
            <a:ext cx="4343400" cy="3255661"/>
          </a:xfrm>
          <a:prstGeom prst="rect">
            <a:avLst/>
          </a:prstGeom>
          <a:noFill/>
        </p:spPr>
      </p:pic>
      <p:pic>
        <p:nvPicPr>
          <p:cNvPr id="5122" name="Picture 2" descr="D:\20100202\MS Office history\Microsoft_Word_files\250px-Ms-word-5.png"/>
          <p:cNvPicPr>
            <a:picLocks noChangeAspect="1" noChangeArrowheads="1"/>
          </p:cNvPicPr>
          <p:nvPr/>
        </p:nvPicPr>
        <p:blipFill>
          <a:blip r:embed="rId3"/>
          <a:srcRect/>
          <a:stretch>
            <a:fillRect/>
          </a:stretch>
        </p:blipFill>
        <p:spPr bwMode="auto">
          <a:xfrm>
            <a:off x="5029200" y="1524000"/>
            <a:ext cx="3850532" cy="2895600"/>
          </a:xfrm>
          <a:prstGeom prst="rect">
            <a:avLst/>
          </a:prstGeom>
          <a:noFill/>
        </p:spPr>
      </p:pic>
      <p:sp>
        <p:nvSpPr>
          <p:cNvPr id="5" name="Content Placeholder 5"/>
          <p:cNvSpPr>
            <a:spLocks noGrp="1"/>
          </p:cNvSpPr>
          <p:nvPr>
            <p:ph sz="half" idx="1"/>
          </p:nvPr>
        </p:nvSpPr>
        <p:spPr>
          <a:xfrm>
            <a:off x="381000" y="5029200"/>
            <a:ext cx="3505200" cy="990600"/>
          </a:xfrm>
        </p:spPr>
        <p:txBody>
          <a:bodyPr/>
          <a:lstStyle/>
          <a:p>
            <a:pPr algn="just">
              <a:buNone/>
            </a:pPr>
            <a:r>
              <a:rPr lang="mn-MN" sz="2400" dirty="0" smtClean="0"/>
              <a:t>	</a:t>
            </a:r>
            <a:r>
              <a:rPr lang="en-US" sz="2400" dirty="0" smtClean="0"/>
              <a:t>Word 1.0 </a:t>
            </a:r>
            <a:r>
              <a:rPr lang="mn-MN" sz="2400" dirty="0" smtClean="0"/>
              <a:t>нь </a:t>
            </a:r>
            <a:r>
              <a:rPr lang="en-US" sz="2400" dirty="0" smtClean="0"/>
              <a:t>MS-DOS </a:t>
            </a:r>
            <a:r>
              <a:rPr lang="mn-MN" sz="2400" dirty="0" smtClean="0"/>
              <a:t>болон </a:t>
            </a:r>
            <a:r>
              <a:rPr lang="en-US" sz="2400" dirty="0" err="1" smtClean="0"/>
              <a:t>Xenix</a:t>
            </a:r>
            <a:r>
              <a:rPr lang="en-US" sz="2400" dirty="0" smtClean="0"/>
              <a:t>-</a:t>
            </a:r>
            <a:r>
              <a:rPr lang="mn-MN" sz="2400" dirty="0" smtClean="0"/>
              <a:t>д зориулагдсан байв.</a:t>
            </a:r>
          </a:p>
        </p:txBody>
      </p:sp>
      <p:sp>
        <p:nvSpPr>
          <p:cNvPr id="6" name="Content Placeholder 5"/>
          <p:cNvSpPr>
            <a:spLocks noGrp="1"/>
          </p:cNvSpPr>
          <p:nvPr>
            <p:ph sz="half" idx="1"/>
          </p:nvPr>
        </p:nvSpPr>
        <p:spPr>
          <a:xfrm>
            <a:off x="5867400" y="4724400"/>
            <a:ext cx="2971800" cy="1066800"/>
          </a:xfrm>
        </p:spPr>
        <p:txBody>
          <a:bodyPr/>
          <a:lstStyle/>
          <a:p>
            <a:pPr algn="just">
              <a:buNone/>
            </a:pPr>
            <a:r>
              <a:rPr lang="en-US" sz="2400" dirty="0" smtClean="0"/>
              <a:t>Microsoft Word 5.5 for DOS</a:t>
            </a:r>
            <a:endParaRPr lang="mn-MN" sz="2400" dirty="0" smtClean="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MS Word </a:t>
            </a:r>
            <a:r>
              <a:rPr lang="mn-MN" dirty="0" smtClean="0"/>
              <a:t>түүх</a:t>
            </a:r>
            <a:r>
              <a:rPr lang="en-US" dirty="0" smtClean="0"/>
              <a:t> </a:t>
            </a:r>
            <a:r>
              <a:rPr lang="mn-MN" dirty="0" smtClean="0"/>
              <a:t>			</a:t>
            </a:r>
            <a:r>
              <a:rPr lang="mn-MN" sz="2400" dirty="0" smtClean="0"/>
              <a:t>үргэлжлэл</a:t>
            </a:r>
            <a:endParaRPr lang="en-US" sz="2400" dirty="0"/>
          </a:p>
        </p:txBody>
      </p:sp>
      <p:pic>
        <p:nvPicPr>
          <p:cNvPr id="61442" name="Picture 2" descr="D:\www\20100202\MS Office history\medeelliin tehnology_files\152585-word_01.jpg"/>
          <p:cNvPicPr>
            <a:picLocks noGrp="1" noChangeAspect="1" noChangeArrowheads="1"/>
          </p:cNvPicPr>
          <p:nvPr>
            <p:ph sz="half" idx="1"/>
          </p:nvPr>
        </p:nvPicPr>
        <p:blipFill>
          <a:blip r:embed="rId2"/>
          <a:stretch>
            <a:fillRect/>
          </a:stretch>
        </p:blipFill>
        <p:spPr bwMode="auto">
          <a:xfrm>
            <a:off x="304800" y="1676400"/>
            <a:ext cx="6293867" cy="3962400"/>
          </a:xfrm>
          <a:prstGeom prst="rect">
            <a:avLst/>
          </a:prstGeom>
          <a:noFill/>
        </p:spPr>
      </p:pic>
      <p:sp>
        <p:nvSpPr>
          <p:cNvPr id="5" name="Content Placeholder 4"/>
          <p:cNvSpPr>
            <a:spLocks noGrp="1"/>
          </p:cNvSpPr>
          <p:nvPr>
            <p:ph sz="half" idx="2"/>
          </p:nvPr>
        </p:nvSpPr>
        <p:spPr>
          <a:xfrm>
            <a:off x="7010400" y="2133600"/>
            <a:ext cx="1981200" cy="4191000"/>
          </a:xfrm>
        </p:spPr>
        <p:txBody>
          <a:bodyPr/>
          <a:lstStyle/>
          <a:p>
            <a:pPr>
              <a:buNone/>
            </a:pPr>
            <a:r>
              <a:rPr lang="en-US" sz="2400" dirty="0" smtClean="0">
                <a:latin typeface="+mj-lt"/>
              </a:rPr>
              <a:t>Bravo</a:t>
            </a:r>
          </a:p>
          <a:p>
            <a:pPr>
              <a:buNone/>
            </a:pPr>
            <a:endParaRPr lang="en-US" sz="2400" dirty="0" smtClean="0">
              <a:latin typeface="+mj-lt"/>
            </a:endParaRPr>
          </a:p>
          <a:p>
            <a:pPr>
              <a:buNone/>
            </a:pPr>
            <a:r>
              <a:rPr lang="en-US" sz="2400" dirty="0" smtClean="0">
                <a:latin typeface="+mj-lt"/>
              </a:rPr>
              <a:t>1974</a:t>
            </a:r>
          </a:p>
          <a:p>
            <a:pPr>
              <a:buNone/>
            </a:pPr>
            <a:endParaRPr lang="en-US" sz="2400" dirty="0" smtClean="0">
              <a:latin typeface="+mj-lt"/>
            </a:endParaRPr>
          </a:p>
          <a:p>
            <a:pPr>
              <a:buNone/>
            </a:pPr>
            <a:r>
              <a:rPr lang="en-US" sz="2400" dirty="0" smtClean="0">
                <a:latin typeface="+mj-lt"/>
              </a:rPr>
              <a:t>Xerox Alt</a:t>
            </a:r>
          </a:p>
          <a:p>
            <a:pPr>
              <a:buNone/>
            </a:pPr>
            <a:endParaRPr lang="en-US" sz="2400" dirty="0" smtClean="0">
              <a:latin typeface="+mj-lt"/>
            </a:endParaRPr>
          </a:p>
          <a:p>
            <a:pPr>
              <a:buNone/>
            </a:pPr>
            <a:r>
              <a:rPr lang="mn-MN" sz="1800" dirty="0" smtClean="0"/>
              <a:t>Чарлез</a:t>
            </a:r>
            <a:r>
              <a:rPr lang="en-US" sz="1800" dirty="0" smtClean="0"/>
              <a:t> </a:t>
            </a:r>
            <a:r>
              <a:rPr lang="mn-MN" sz="1800" dirty="0" smtClean="0"/>
              <a:t>Симони,</a:t>
            </a:r>
            <a:endParaRPr lang="en-US" sz="1800" dirty="0" smtClean="0"/>
          </a:p>
          <a:p>
            <a:pPr>
              <a:buNone/>
            </a:pPr>
            <a:r>
              <a:rPr lang="mn-MN" sz="1800" dirty="0" smtClean="0"/>
              <a:t>Бутлер</a:t>
            </a:r>
            <a:r>
              <a:rPr lang="en-US" sz="1800" dirty="0" smtClean="0"/>
              <a:t> </a:t>
            </a:r>
            <a:r>
              <a:rPr lang="mn-MN" sz="1800" dirty="0" smtClean="0"/>
              <a:t>Лампсон </a:t>
            </a:r>
            <a:endParaRPr lang="en-US" sz="1800" dirty="0">
              <a:latin typeface="+mj-lt"/>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10000"/>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122238"/>
            <a:ext cx="7543800" cy="868362"/>
          </a:xfrm>
        </p:spPr>
        <p:txBody>
          <a:bodyPr/>
          <a:lstStyle/>
          <a:p>
            <a:r>
              <a:rPr lang="en-US" dirty="0" smtClean="0"/>
              <a:t>MS Word </a:t>
            </a:r>
            <a:r>
              <a:rPr lang="mn-MN" dirty="0" smtClean="0"/>
              <a:t>түүх</a:t>
            </a:r>
            <a:r>
              <a:rPr lang="en-US" dirty="0" smtClean="0"/>
              <a:t> </a:t>
            </a:r>
            <a:r>
              <a:rPr lang="mn-MN" dirty="0" smtClean="0"/>
              <a:t>			</a:t>
            </a:r>
            <a:r>
              <a:rPr lang="mn-MN" sz="2400" dirty="0" smtClean="0"/>
              <a:t>үргэлжлэл</a:t>
            </a:r>
            <a:endParaRPr lang="en-US" sz="2400" dirty="0"/>
          </a:p>
        </p:txBody>
      </p:sp>
      <p:sp>
        <p:nvSpPr>
          <p:cNvPr id="6" name="Content Placeholder 5"/>
          <p:cNvSpPr>
            <a:spLocks noGrp="1"/>
          </p:cNvSpPr>
          <p:nvPr>
            <p:ph sz="half" idx="1"/>
          </p:nvPr>
        </p:nvSpPr>
        <p:spPr>
          <a:xfrm>
            <a:off x="304800" y="1219200"/>
            <a:ext cx="4343400" cy="2395537"/>
          </a:xfrm>
          <a:noFill/>
        </p:spPr>
        <p:txBody>
          <a:bodyPr/>
          <a:lstStyle/>
          <a:p>
            <a:pPr algn="just">
              <a:buNone/>
            </a:pPr>
            <a:r>
              <a:rPr lang="mn-MN" dirty="0" smtClean="0"/>
              <a:t>	</a:t>
            </a:r>
            <a:r>
              <a:rPr lang="en-US" dirty="0" smtClean="0"/>
              <a:t>Richard Brodie </a:t>
            </a:r>
            <a:r>
              <a:rPr lang="mn-MN" dirty="0" smtClean="0"/>
              <a:t>нь </a:t>
            </a:r>
            <a:r>
              <a:rPr lang="en-US" dirty="0" smtClean="0"/>
              <a:t>1983.10.25 Microsoft</a:t>
            </a:r>
            <a:r>
              <a:rPr lang="mn-MN" dirty="0" smtClean="0"/>
              <a:t>-оос гаргасан</a:t>
            </a:r>
            <a:r>
              <a:rPr lang="en-US" dirty="0" smtClean="0"/>
              <a:t> IBM pc </a:t>
            </a:r>
            <a:r>
              <a:rPr lang="mn-MN" dirty="0" smtClean="0"/>
              <a:t>зориулсан програмыг </a:t>
            </a:r>
            <a:r>
              <a:rPr lang="en-US" b="1" i="1" dirty="0" smtClean="0"/>
              <a:t>Microsoft Word</a:t>
            </a:r>
            <a:r>
              <a:rPr lang="en-US" dirty="0" smtClean="0"/>
              <a:t> </a:t>
            </a:r>
            <a:r>
              <a:rPr lang="mn-MN" dirty="0" smtClean="0"/>
              <a:t>гэж нэрлэсэн байна.</a:t>
            </a:r>
            <a:endParaRPr lang="en-US" dirty="0"/>
          </a:p>
        </p:txBody>
      </p:sp>
      <p:sp>
        <p:nvSpPr>
          <p:cNvPr id="7" name="Content Placeholder 6"/>
          <p:cNvSpPr>
            <a:spLocks noGrp="1"/>
          </p:cNvSpPr>
          <p:nvPr>
            <p:ph sz="half" idx="2"/>
          </p:nvPr>
        </p:nvSpPr>
        <p:spPr>
          <a:xfrm>
            <a:off x="381000" y="4495800"/>
            <a:ext cx="4114800" cy="2014537"/>
          </a:xfrm>
          <a:noFill/>
        </p:spPr>
        <p:txBody>
          <a:bodyPr/>
          <a:lstStyle/>
          <a:p>
            <a:pPr algn="just">
              <a:buNone/>
            </a:pPr>
            <a:r>
              <a:rPr lang="en-US" dirty="0" smtClean="0"/>
              <a:t>	Windows-</a:t>
            </a:r>
            <a:r>
              <a:rPr lang="mn-MN" dirty="0" smtClean="0"/>
              <a:t>д зориулсан анхны хувилбар нь 1989 онд 500</a:t>
            </a:r>
            <a:r>
              <a:rPr lang="en-US" dirty="0" smtClean="0"/>
              <a:t>$</a:t>
            </a:r>
            <a:r>
              <a:rPr lang="mn-MN" dirty="0" smtClean="0"/>
              <a:t> үнэтэй гарсан.</a:t>
            </a:r>
            <a:endParaRPr lang="en-US" dirty="0"/>
          </a:p>
        </p:txBody>
      </p:sp>
      <p:graphicFrame>
        <p:nvGraphicFramePr>
          <p:cNvPr id="5" name="Content Placeholder 4"/>
          <p:cNvGraphicFramePr>
            <a:graphicFrameLocks/>
          </p:cNvGraphicFramePr>
          <p:nvPr/>
        </p:nvGraphicFramePr>
        <p:xfrm>
          <a:off x="5430012" y="1228237"/>
          <a:ext cx="3332988" cy="5493174"/>
        </p:xfrm>
        <a:graphic>
          <a:graphicData uri="http://schemas.openxmlformats.org/drawingml/2006/table">
            <a:tbl>
              <a:tblPr firstRow="1" bandRow="1">
                <a:tableStyleId>{7E9639D4-E3E2-4D34-9284-5A2195B3D0D7}</a:tableStyleId>
              </a:tblPr>
              <a:tblGrid>
                <a:gridCol w="609600"/>
                <a:gridCol w="2723388"/>
              </a:tblGrid>
              <a:tr h="304800">
                <a:tc>
                  <a:txBody>
                    <a:bodyPr/>
                    <a:lstStyle/>
                    <a:p>
                      <a:pPr marL="0" marR="0">
                        <a:lnSpc>
                          <a:spcPct val="115000"/>
                        </a:lnSpc>
                        <a:spcBef>
                          <a:spcPts val="1200"/>
                        </a:spcBef>
                        <a:spcAft>
                          <a:spcPts val="1200"/>
                        </a:spcAft>
                      </a:pPr>
                      <a:r>
                        <a:rPr lang="en-US" sz="1400" dirty="0" smtClean="0"/>
                        <a:t> Year</a:t>
                      </a:r>
                      <a:endParaRPr lang="en-US" sz="1400" dirty="0">
                        <a:latin typeface="Calibri"/>
                        <a:ea typeface="Calibri"/>
                        <a:cs typeface="Times New Roman"/>
                      </a:endParaRPr>
                    </a:p>
                  </a:txBody>
                  <a:tcPr marL="20193" marR="20193" marT="20193" marB="2019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15000"/>
                        </a:lnSpc>
                        <a:spcBef>
                          <a:spcPts val="1200"/>
                        </a:spcBef>
                        <a:spcAft>
                          <a:spcPts val="1200"/>
                        </a:spcAft>
                      </a:pPr>
                      <a:r>
                        <a:rPr lang="en-US" sz="1400" dirty="0" smtClean="0"/>
                        <a:t>  Name</a:t>
                      </a:r>
                      <a:endParaRPr lang="en-US" sz="1400" dirty="0">
                        <a:latin typeface="Calibri"/>
                        <a:ea typeface="Calibri"/>
                        <a:cs typeface="Times New Roman"/>
                      </a:endParaRPr>
                    </a:p>
                  </a:txBody>
                  <a:tcPr marL="20193" marR="20193" marT="20193" marB="2019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87062">
                <a:tc>
                  <a:txBody>
                    <a:bodyPr/>
                    <a:lstStyle/>
                    <a:p>
                      <a:pPr marL="0" marR="0">
                        <a:lnSpc>
                          <a:spcPct val="115000"/>
                        </a:lnSpc>
                        <a:spcBef>
                          <a:spcPts val="1200"/>
                        </a:spcBef>
                        <a:spcAft>
                          <a:spcPts val="1200"/>
                        </a:spcAft>
                      </a:pPr>
                      <a:r>
                        <a:rPr lang="en-US" sz="1400" dirty="0"/>
                        <a:t>1989</a:t>
                      </a:r>
                      <a:endParaRPr lang="en-US" sz="1400" dirty="0">
                        <a:latin typeface="Calibri"/>
                        <a:ea typeface="Calibri"/>
                        <a:cs typeface="Times New Roman"/>
                      </a:endParaRPr>
                    </a:p>
                  </a:txBody>
                  <a:tcPr marL="20193" marR="20193" marT="20193" marB="2019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15000"/>
                        </a:lnSpc>
                        <a:spcBef>
                          <a:spcPts val="1200"/>
                        </a:spcBef>
                        <a:spcAft>
                          <a:spcPts val="1200"/>
                        </a:spcAft>
                      </a:pPr>
                      <a:r>
                        <a:rPr lang="en-US" sz="1400" dirty="0"/>
                        <a:t>Word for Windows 1.0</a:t>
                      </a:r>
                      <a:endParaRPr lang="en-US" sz="1400" dirty="0">
                        <a:latin typeface="Calibri"/>
                        <a:ea typeface="Calibri"/>
                        <a:cs typeface="Times New Roman"/>
                      </a:endParaRPr>
                    </a:p>
                  </a:txBody>
                  <a:tcPr marL="20193" marR="20193" marT="20193" marB="2019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99578">
                <a:tc>
                  <a:txBody>
                    <a:bodyPr/>
                    <a:lstStyle/>
                    <a:p>
                      <a:pPr marL="0" marR="0">
                        <a:lnSpc>
                          <a:spcPct val="115000"/>
                        </a:lnSpc>
                        <a:spcBef>
                          <a:spcPts val="1200"/>
                        </a:spcBef>
                        <a:spcAft>
                          <a:spcPts val="1200"/>
                        </a:spcAft>
                      </a:pPr>
                      <a:r>
                        <a:rPr lang="en-US" sz="1400"/>
                        <a:t>1990</a:t>
                      </a:r>
                      <a:endParaRPr lang="en-US" sz="1400">
                        <a:latin typeface="Calibri"/>
                        <a:ea typeface="Calibri"/>
                        <a:cs typeface="Times New Roman"/>
                      </a:endParaRPr>
                    </a:p>
                  </a:txBody>
                  <a:tcPr marL="20193" marR="20193" marT="20193" marB="2019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15000"/>
                        </a:lnSpc>
                        <a:spcBef>
                          <a:spcPts val="1200"/>
                        </a:spcBef>
                        <a:spcAft>
                          <a:spcPts val="1200"/>
                        </a:spcAft>
                      </a:pPr>
                      <a:r>
                        <a:rPr lang="en-US" sz="1400" dirty="0"/>
                        <a:t>Word for Windows 1.1</a:t>
                      </a:r>
                      <a:endParaRPr lang="en-US" sz="1400" dirty="0">
                        <a:latin typeface="Calibri"/>
                        <a:ea typeface="Calibri"/>
                        <a:cs typeface="Times New Roman"/>
                      </a:endParaRPr>
                    </a:p>
                  </a:txBody>
                  <a:tcPr marL="20193" marR="20193" marT="20193" marB="2019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87062">
                <a:tc>
                  <a:txBody>
                    <a:bodyPr/>
                    <a:lstStyle/>
                    <a:p>
                      <a:pPr marL="0" marR="0">
                        <a:lnSpc>
                          <a:spcPct val="115000"/>
                        </a:lnSpc>
                        <a:spcBef>
                          <a:spcPts val="1200"/>
                        </a:spcBef>
                        <a:spcAft>
                          <a:spcPts val="1200"/>
                        </a:spcAft>
                      </a:pPr>
                      <a:r>
                        <a:rPr lang="en-US" sz="1400"/>
                        <a:t>1990</a:t>
                      </a:r>
                      <a:endParaRPr lang="en-US" sz="1400">
                        <a:latin typeface="Calibri"/>
                        <a:ea typeface="Calibri"/>
                        <a:cs typeface="Times New Roman"/>
                      </a:endParaRPr>
                    </a:p>
                  </a:txBody>
                  <a:tcPr marL="20193" marR="20193" marT="20193" marB="2019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15000"/>
                        </a:lnSpc>
                        <a:spcBef>
                          <a:spcPts val="1200"/>
                        </a:spcBef>
                        <a:spcAft>
                          <a:spcPts val="1200"/>
                        </a:spcAft>
                      </a:pPr>
                      <a:r>
                        <a:rPr lang="en-US" sz="1400" dirty="0"/>
                        <a:t>Word for Windows 1.1a</a:t>
                      </a:r>
                      <a:endParaRPr lang="en-US" sz="1400" dirty="0">
                        <a:latin typeface="Calibri"/>
                        <a:ea typeface="Calibri"/>
                        <a:cs typeface="Times New Roman"/>
                      </a:endParaRPr>
                    </a:p>
                  </a:txBody>
                  <a:tcPr marL="20193" marR="20193" marT="20193" marB="2019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87062">
                <a:tc>
                  <a:txBody>
                    <a:bodyPr/>
                    <a:lstStyle/>
                    <a:p>
                      <a:pPr marL="0" marR="0">
                        <a:lnSpc>
                          <a:spcPct val="115000"/>
                        </a:lnSpc>
                        <a:spcBef>
                          <a:spcPts val="1200"/>
                        </a:spcBef>
                        <a:spcAft>
                          <a:spcPts val="1200"/>
                        </a:spcAft>
                      </a:pPr>
                      <a:r>
                        <a:rPr lang="en-US" sz="1400"/>
                        <a:t>1991</a:t>
                      </a:r>
                      <a:endParaRPr lang="en-US" sz="1400">
                        <a:latin typeface="Calibri"/>
                        <a:ea typeface="Calibri"/>
                        <a:cs typeface="Times New Roman"/>
                      </a:endParaRPr>
                    </a:p>
                  </a:txBody>
                  <a:tcPr marL="20193" marR="20193" marT="20193" marB="2019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15000"/>
                        </a:lnSpc>
                        <a:spcBef>
                          <a:spcPts val="1200"/>
                        </a:spcBef>
                        <a:spcAft>
                          <a:spcPts val="1200"/>
                        </a:spcAft>
                      </a:pPr>
                      <a:r>
                        <a:rPr lang="en-US" sz="1400" dirty="0"/>
                        <a:t>Word for Windows 2.0</a:t>
                      </a:r>
                      <a:endParaRPr lang="en-US" sz="1400" dirty="0">
                        <a:latin typeface="Calibri"/>
                        <a:ea typeface="Calibri"/>
                        <a:cs typeface="Times New Roman"/>
                      </a:endParaRPr>
                    </a:p>
                  </a:txBody>
                  <a:tcPr marL="20193" marR="20193" marT="20193" marB="2019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87062">
                <a:tc>
                  <a:txBody>
                    <a:bodyPr/>
                    <a:lstStyle/>
                    <a:p>
                      <a:pPr marL="0" marR="0">
                        <a:lnSpc>
                          <a:spcPct val="115000"/>
                        </a:lnSpc>
                        <a:spcBef>
                          <a:spcPts val="1200"/>
                        </a:spcBef>
                        <a:spcAft>
                          <a:spcPts val="1200"/>
                        </a:spcAft>
                      </a:pPr>
                      <a:r>
                        <a:rPr lang="en-US" sz="1400"/>
                        <a:t>1993</a:t>
                      </a:r>
                      <a:endParaRPr lang="en-US" sz="1400">
                        <a:latin typeface="Calibri"/>
                        <a:ea typeface="Calibri"/>
                        <a:cs typeface="Times New Roman"/>
                      </a:endParaRPr>
                    </a:p>
                  </a:txBody>
                  <a:tcPr marL="20193" marR="20193" marT="20193" marB="2019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15000"/>
                        </a:lnSpc>
                        <a:spcBef>
                          <a:spcPts val="1200"/>
                        </a:spcBef>
                        <a:spcAft>
                          <a:spcPts val="1200"/>
                        </a:spcAft>
                      </a:pPr>
                      <a:r>
                        <a:rPr lang="en-US" sz="1400" dirty="0"/>
                        <a:t>Word for Windows 6.0</a:t>
                      </a:r>
                      <a:endParaRPr lang="en-US" sz="1400" dirty="0">
                        <a:latin typeface="Calibri"/>
                        <a:ea typeface="Calibri"/>
                        <a:cs typeface="Times New Roman"/>
                      </a:endParaRPr>
                    </a:p>
                  </a:txBody>
                  <a:tcPr marL="20193" marR="20193" marT="20193" marB="2019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87062">
                <a:tc>
                  <a:txBody>
                    <a:bodyPr/>
                    <a:lstStyle/>
                    <a:p>
                      <a:pPr marL="0" marR="0">
                        <a:lnSpc>
                          <a:spcPct val="115000"/>
                        </a:lnSpc>
                        <a:spcBef>
                          <a:spcPts val="1200"/>
                        </a:spcBef>
                        <a:spcAft>
                          <a:spcPts val="1200"/>
                        </a:spcAft>
                      </a:pPr>
                      <a:r>
                        <a:rPr lang="en-US" sz="1400"/>
                        <a:t>1995</a:t>
                      </a:r>
                      <a:endParaRPr lang="en-US" sz="1400">
                        <a:latin typeface="Calibri"/>
                        <a:ea typeface="Calibri"/>
                        <a:cs typeface="Times New Roman"/>
                      </a:endParaRPr>
                    </a:p>
                  </a:txBody>
                  <a:tcPr marL="20193" marR="20193" marT="20193" marB="2019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15000"/>
                        </a:lnSpc>
                        <a:spcBef>
                          <a:spcPts val="1200"/>
                        </a:spcBef>
                        <a:spcAft>
                          <a:spcPts val="1200"/>
                        </a:spcAft>
                      </a:pPr>
                      <a:r>
                        <a:rPr lang="en-US" sz="1400" dirty="0"/>
                        <a:t>Word 95(version 7.0)</a:t>
                      </a:r>
                      <a:endParaRPr lang="en-US" sz="1400" dirty="0">
                        <a:latin typeface="Calibri"/>
                        <a:ea typeface="Calibri"/>
                        <a:cs typeface="Times New Roman"/>
                      </a:endParaRPr>
                    </a:p>
                  </a:txBody>
                  <a:tcPr marL="20193" marR="20193" marT="20193" marB="2019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87062">
                <a:tc>
                  <a:txBody>
                    <a:bodyPr/>
                    <a:lstStyle/>
                    <a:p>
                      <a:pPr marL="0" marR="0">
                        <a:lnSpc>
                          <a:spcPct val="115000"/>
                        </a:lnSpc>
                        <a:spcBef>
                          <a:spcPts val="1200"/>
                        </a:spcBef>
                        <a:spcAft>
                          <a:spcPts val="1200"/>
                        </a:spcAft>
                      </a:pPr>
                      <a:r>
                        <a:rPr lang="en-US" sz="1400" dirty="0"/>
                        <a:t>1997</a:t>
                      </a:r>
                      <a:endParaRPr lang="en-US" sz="1400" dirty="0">
                        <a:latin typeface="Calibri"/>
                        <a:ea typeface="Calibri"/>
                        <a:cs typeface="Times New Roman"/>
                      </a:endParaRPr>
                    </a:p>
                  </a:txBody>
                  <a:tcPr marL="20193" marR="20193" marT="20193" marB="2019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15000"/>
                        </a:lnSpc>
                        <a:spcBef>
                          <a:spcPts val="1200"/>
                        </a:spcBef>
                        <a:spcAft>
                          <a:spcPts val="1200"/>
                        </a:spcAft>
                      </a:pPr>
                      <a:r>
                        <a:rPr lang="en-US" sz="1400" dirty="0"/>
                        <a:t>Word 97 (version 8.0)</a:t>
                      </a:r>
                      <a:endParaRPr lang="en-US" sz="1400" dirty="0">
                        <a:latin typeface="Calibri"/>
                        <a:ea typeface="Calibri"/>
                        <a:cs typeface="Times New Roman"/>
                      </a:endParaRPr>
                    </a:p>
                  </a:txBody>
                  <a:tcPr marL="20193" marR="20193" marT="20193" marB="2019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40345">
                <a:tc>
                  <a:txBody>
                    <a:bodyPr/>
                    <a:lstStyle/>
                    <a:p>
                      <a:pPr marL="0" marR="0">
                        <a:lnSpc>
                          <a:spcPct val="115000"/>
                        </a:lnSpc>
                        <a:spcBef>
                          <a:spcPts val="1200"/>
                        </a:spcBef>
                        <a:spcAft>
                          <a:spcPts val="1200"/>
                        </a:spcAft>
                      </a:pPr>
                      <a:r>
                        <a:rPr lang="en-US" sz="1400"/>
                        <a:t>1998</a:t>
                      </a:r>
                      <a:endParaRPr lang="en-US" sz="1400">
                        <a:latin typeface="Calibri"/>
                        <a:ea typeface="Calibri"/>
                        <a:cs typeface="Times New Roman"/>
                      </a:endParaRPr>
                    </a:p>
                  </a:txBody>
                  <a:tcPr marL="20193" marR="20193" marT="20193" marB="2019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15000"/>
                        </a:lnSpc>
                        <a:spcBef>
                          <a:spcPts val="1200"/>
                        </a:spcBef>
                        <a:spcAft>
                          <a:spcPts val="1200"/>
                        </a:spcAft>
                      </a:pPr>
                      <a:r>
                        <a:rPr lang="en-US" sz="1400" dirty="0"/>
                        <a:t>Word 98(version 8.5) only released in Japan and Korea</a:t>
                      </a:r>
                      <a:endParaRPr lang="en-US" sz="1400" dirty="0">
                        <a:latin typeface="Calibri"/>
                        <a:ea typeface="Calibri"/>
                        <a:cs typeface="Times New Roman"/>
                      </a:endParaRPr>
                    </a:p>
                  </a:txBody>
                  <a:tcPr marL="20193" marR="20193" marT="20193" marB="2019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87062">
                <a:tc>
                  <a:txBody>
                    <a:bodyPr/>
                    <a:lstStyle/>
                    <a:p>
                      <a:pPr marL="0" marR="0">
                        <a:lnSpc>
                          <a:spcPct val="115000"/>
                        </a:lnSpc>
                        <a:spcBef>
                          <a:spcPts val="1200"/>
                        </a:spcBef>
                        <a:spcAft>
                          <a:spcPts val="1200"/>
                        </a:spcAft>
                      </a:pPr>
                      <a:r>
                        <a:rPr lang="en-US" sz="1400"/>
                        <a:t>1999</a:t>
                      </a:r>
                      <a:endParaRPr lang="en-US" sz="1400">
                        <a:latin typeface="Calibri"/>
                        <a:ea typeface="Calibri"/>
                        <a:cs typeface="Times New Roman"/>
                      </a:endParaRPr>
                    </a:p>
                  </a:txBody>
                  <a:tcPr marL="20193" marR="20193" marT="20193" marB="2019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15000"/>
                        </a:lnSpc>
                        <a:spcBef>
                          <a:spcPts val="1200"/>
                        </a:spcBef>
                        <a:spcAft>
                          <a:spcPts val="1200"/>
                        </a:spcAft>
                      </a:pPr>
                      <a:r>
                        <a:rPr lang="en-US" sz="1400" dirty="0"/>
                        <a:t>Word 2000(version 9.0)</a:t>
                      </a:r>
                      <a:endParaRPr lang="en-US" sz="1400" dirty="0">
                        <a:latin typeface="Calibri"/>
                        <a:ea typeface="Calibri"/>
                        <a:cs typeface="Times New Roman"/>
                      </a:endParaRPr>
                    </a:p>
                  </a:txBody>
                  <a:tcPr marL="20193" marR="20193" marT="20193" marB="2019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87062">
                <a:tc>
                  <a:txBody>
                    <a:bodyPr/>
                    <a:lstStyle/>
                    <a:p>
                      <a:pPr marL="0" marR="0">
                        <a:lnSpc>
                          <a:spcPct val="115000"/>
                        </a:lnSpc>
                        <a:spcBef>
                          <a:spcPts val="1200"/>
                        </a:spcBef>
                        <a:spcAft>
                          <a:spcPts val="1200"/>
                        </a:spcAft>
                      </a:pPr>
                      <a:r>
                        <a:rPr lang="en-US" sz="1400"/>
                        <a:t>2001</a:t>
                      </a:r>
                      <a:endParaRPr lang="en-US" sz="1400">
                        <a:latin typeface="Calibri"/>
                        <a:ea typeface="Calibri"/>
                        <a:cs typeface="Times New Roman"/>
                      </a:endParaRPr>
                    </a:p>
                  </a:txBody>
                  <a:tcPr marL="20193" marR="20193" marT="20193" marB="2019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15000"/>
                        </a:lnSpc>
                        <a:spcBef>
                          <a:spcPts val="1200"/>
                        </a:spcBef>
                        <a:spcAft>
                          <a:spcPts val="1200"/>
                        </a:spcAft>
                      </a:pPr>
                      <a:r>
                        <a:rPr lang="en-US" sz="1400" dirty="0"/>
                        <a:t>Word 2002(version 10)</a:t>
                      </a:r>
                      <a:endParaRPr lang="en-US" sz="1400" dirty="0">
                        <a:latin typeface="Calibri"/>
                        <a:ea typeface="Calibri"/>
                        <a:cs typeface="Times New Roman"/>
                      </a:endParaRPr>
                    </a:p>
                  </a:txBody>
                  <a:tcPr marL="20193" marR="20193" marT="20193" marB="2019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87062">
                <a:tc>
                  <a:txBody>
                    <a:bodyPr/>
                    <a:lstStyle/>
                    <a:p>
                      <a:pPr marL="0" marR="0">
                        <a:lnSpc>
                          <a:spcPct val="115000"/>
                        </a:lnSpc>
                        <a:spcBef>
                          <a:spcPts val="1200"/>
                        </a:spcBef>
                        <a:spcAft>
                          <a:spcPts val="1200"/>
                        </a:spcAft>
                      </a:pPr>
                      <a:r>
                        <a:rPr lang="en-US" sz="1400"/>
                        <a:t>2003</a:t>
                      </a:r>
                      <a:endParaRPr lang="en-US" sz="1400">
                        <a:latin typeface="Calibri"/>
                        <a:ea typeface="Calibri"/>
                        <a:cs typeface="Times New Roman"/>
                      </a:endParaRPr>
                    </a:p>
                  </a:txBody>
                  <a:tcPr marL="20193" marR="20193" marT="20193" marB="2019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15000"/>
                        </a:lnSpc>
                        <a:spcBef>
                          <a:spcPts val="1200"/>
                        </a:spcBef>
                        <a:spcAft>
                          <a:spcPts val="1200"/>
                        </a:spcAft>
                      </a:pPr>
                      <a:r>
                        <a:rPr lang="en-US" sz="1400" dirty="0"/>
                        <a:t>Word 2003</a:t>
                      </a:r>
                      <a:endParaRPr lang="en-US" sz="1400" dirty="0">
                        <a:latin typeface="Calibri"/>
                        <a:ea typeface="Calibri"/>
                        <a:cs typeface="Times New Roman"/>
                      </a:endParaRPr>
                    </a:p>
                  </a:txBody>
                  <a:tcPr marL="20193" marR="20193" marT="20193" marB="2019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87062">
                <a:tc>
                  <a:txBody>
                    <a:bodyPr/>
                    <a:lstStyle/>
                    <a:p>
                      <a:pPr marL="0" marR="0">
                        <a:lnSpc>
                          <a:spcPct val="115000"/>
                        </a:lnSpc>
                        <a:spcBef>
                          <a:spcPts val="1200"/>
                        </a:spcBef>
                        <a:spcAft>
                          <a:spcPts val="1200"/>
                        </a:spcAft>
                      </a:pPr>
                      <a:r>
                        <a:rPr lang="en-US" sz="1400"/>
                        <a:t>2006</a:t>
                      </a:r>
                      <a:endParaRPr lang="en-US" sz="1400">
                        <a:latin typeface="Calibri"/>
                        <a:ea typeface="Calibri"/>
                        <a:cs typeface="Times New Roman"/>
                      </a:endParaRPr>
                    </a:p>
                  </a:txBody>
                  <a:tcPr marL="20193" marR="20193" marT="20193" marB="2019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15000"/>
                        </a:lnSpc>
                        <a:spcBef>
                          <a:spcPts val="1200"/>
                        </a:spcBef>
                        <a:spcAft>
                          <a:spcPts val="1200"/>
                        </a:spcAft>
                      </a:pPr>
                      <a:r>
                        <a:rPr lang="en-US" sz="1400" dirty="0"/>
                        <a:t>Word 2007</a:t>
                      </a:r>
                      <a:endParaRPr lang="en-US" sz="1400" dirty="0">
                        <a:latin typeface="Calibri"/>
                        <a:ea typeface="Calibri"/>
                        <a:cs typeface="Times New Roman"/>
                      </a:endParaRPr>
                    </a:p>
                  </a:txBody>
                  <a:tcPr marL="20193" marR="20193" marT="20193" marB="2019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87062">
                <a:tc>
                  <a:txBody>
                    <a:bodyPr/>
                    <a:lstStyle/>
                    <a:p>
                      <a:pPr marL="0" marR="0">
                        <a:lnSpc>
                          <a:spcPct val="115000"/>
                        </a:lnSpc>
                        <a:spcBef>
                          <a:spcPts val="1200"/>
                        </a:spcBef>
                        <a:spcAft>
                          <a:spcPts val="1200"/>
                        </a:spcAft>
                      </a:pPr>
                      <a:r>
                        <a:rPr lang="en-US" sz="1400" dirty="0" smtClean="0"/>
                        <a:t>2010</a:t>
                      </a:r>
                      <a:endParaRPr lang="en-US" sz="1400" dirty="0">
                        <a:latin typeface="Calibri"/>
                        <a:ea typeface="Calibri"/>
                        <a:cs typeface="Times New Roman"/>
                      </a:endParaRPr>
                    </a:p>
                  </a:txBody>
                  <a:tcPr marL="20193" marR="20193" marT="20193" marB="2019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15000"/>
                        </a:lnSpc>
                        <a:spcBef>
                          <a:spcPts val="1200"/>
                        </a:spcBef>
                        <a:spcAft>
                          <a:spcPts val="1200"/>
                        </a:spcAft>
                      </a:pPr>
                      <a:r>
                        <a:rPr lang="en-US" sz="1400" dirty="0" smtClean="0"/>
                        <a:t>Word 2010</a:t>
                      </a:r>
                      <a:endParaRPr lang="en-US" sz="1400" dirty="0">
                        <a:latin typeface="Calibri"/>
                        <a:ea typeface="Calibri"/>
                        <a:cs typeface="Times New Roman"/>
                      </a:endParaRPr>
                    </a:p>
                  </a:txBody>
                  <a:tcPr marL="20193" marR="20193" marT="20193" marB="2019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MS Word </a:t>
            </a:r>
            <a:r>
              <a:rPr lang="mn-MN" dirty="0" smtClean="0"/>
              <a:t>түүх</a:t>
            </a:r>
            <a:r>
              <a:rPr lang="en-US" dirty="0" smtClean="0"/>
              <a:t> </a:t>
            </a:r>
            <a:r>
              <a:rPr lang="mn-MN" dirty="0" smtClean="0"/>
              <a:t>			</a:t>
            </a:r>
            <a:r>
              <a:rPr lang="mn-MN" sz="2400" dirty="0" smtClean="0"/>
              <a:t>үргэлжлэл</a:t>
            </a:r>
            <a:endParaRPr lang="en-US" sz="2400" dirty="0"/>
          </a:p>
        </p:txBody>
      </p:sp>
      <p:sp>
        <p:nvSpPr>
          <p:cNvPr id="5" name="Content Placeholder 4"/>
          <p:cNvSpPr>
            <a:spLocks noGrp="1"/>
          </p:cNvSpPr>
          <p:nvPr>
            <p:ph sz="half" idx="2"/>
          </p:nvPr>
        </p:nvSpPr>
        <p:spPr>
          <a:xfrm>
            <a:off x="6781800" y="2895600"/>
            <a:ext cx="2209800" cy="3429000"/>
          </a:xfrm>
        </p:spPr>
        <p:txBody>
          <a:bodyPr/>
          <a:lstStyle/>
          <a:p>
            <a:pPr>
              <a:buNone/>
            </a:pPr>
            <a:r>
              <a:rPr lang="en-US" sz="2400" dirty="0" smtClean="0">
                <a:latin typeface="+mj-lt"/>
              </a:rPr>
              <a:t>	Windows-</a:t>
            </a:r>
            <a:r>
              <a:rPr lang="mn-MN" sz="2400" dirty="0" smtClean="0">
                <a:latin typeface="+mj-lt"/>
              </a:rPr>
              <a:t>д</a:t>
            </a:r>
            <a:r>
              <a:rPr lang="en-US" sz="2400" dirty="0" smtClean="0">
                <a:latin typeface="+mj-lt"/>
              </a:rPr>
              <a:t> </a:t>
            </a:r>
            <a:r>
              <a:rPr lang="mn-MN" sz="2400" dirty="0" smtClean="0">
                <a:latin typeface="+mj-lt"/>
              </a:rPr>
              <a:t>зориулсан анхны хувилбар </a:t>
            </a:r>
            <a:r>
              <a:rPr lang="en-US" sz="2400" dirty="0" smtClean="0">
                <a:latin typeface="+mj-lt"/>
              </a:rPr>
              <a:t>Word 1.0</a:t>
            </a:r>
            <a:endParaRPr lang="en-US" sz="1800" dirty="0">
              <a:latin typeface="+mj-lt"/>
            </a:endParaRPr>
          </a:p>
        </p:txBody>
      </p:sp>
      <p:pic>
        <p:nvPicPr>
          <p:cNvPr id="63490" name="Picture 2" descr="D:\www\20100202\MS Office history\medeelliin tehnology_files\152585-word_05.jpg"/>
          <p:cNvPicPr>
            <a:picLocks noGrp="1" noChangeAspect="1" noChangeArrowheads="1"/>
          </p:cNvPicPr>
          <p:nvPr>
            <p:ph sz="half" idx="1"/>
          </p:nvPr>
        </p:nvPicPr>
        <p:blipFill>
          <a:blip r:embed="rId2"/>
          <a:srcRect/>
          <a:stretch>
            <a:fillRect/>
          </a:stretch>
        </p:blipFill>
        <p:spPr bwMode="auto">
          <a:xfrm>
            <a:off x="380999" y="1676400"/>
            <a:ext cx="6085417" cy="4572000"/>
          </a:xfrm>
          <a:prstGeom prst="rect">
            <a:avLst/>
          </a:prstGeom>
          <a:noFill/>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22238"/>
            <a:ext cx="7543800" cy="868362"/>
          </a:xfrm>
        </p:spPr>
        <p:txBody>
          <a:bodyPr/>
          <a:lstStyle/>
          <a:p>
            <a:r>
              <a:rPr lang="en-US" dirty="0" smtClean="0"/>
              <a:t>MS Word </a:t>
            </a:r>
            <a:r>
              <a:rPr lang="mn-MN" dirty="0" smtClean="0"/>
              <a:t>түүх</a:t>
            </a:r>
            <a:r>
              <a:rPr lang="en-US" dirty="0" smtClean="0"/>
              <a:t> </a:t>
            </a:r>
            <a:r>
              <a:rPr lang="mn-MN" dirty="0" smtClean="0"/>
              <a:t>			</a:t>
            </a:r>
            <a:r>
              <a:rPr lang="mn-MN" sz="2400" dirty="0" smtClean="0"/>
              <a:t>үргэлжлэл</a:t>
            </a:r>
            <a:endParaRPr lang="en-US" sz="2400" dirty="0"/>
          </a:p>
        </p:txBody>
      </p:sp>
      <p:sp>
        <p:nvSpPr>
          <p:cNvPr id="5" name="Content Placeholder 4"/>
          <p:cNvSpPr>
            <a:spLocks noGrp="1"/>
          </p:cNvSpPr>
          <p:nvPr>
            <p:ph sz="half" idx="2"/>
          </p:nvPr>
        </p:nvSpPr>
        <p:spPr>
          <a:xfrm>
            <a:off x="6705600" y="1676400"/>
            <a:ext cx="2362200" cy="4724400"/>
          </a:xfrm>
        </p:spPr>
        <p:txBody>
          <a:bodyPr/>
          <a:lstStyle/>
          <a:p>
            <a:pPr algn="just"/>
            <a:r>
              <a:rPr lang="en-US" sz="2400" dirty="0" smtClean="0"/>
              <a:t>Word 2.0 </a:t>
            </a:r>
            <a:r>
              <a:rPr lang="mn-MN" sz="2400" dirty="0" smtClean="0"/>
              <a:t>нь 1991 онд гарснаас хойш </a:t>
            </a:r>
            <a:r>
              <a:rPr lang="en-US" sz="2400" dirty="0" smtClean="0"/>
              <a:t>Windows-</a:t>
            </a:r>
            <a:r>
              <a:rPr lang="mn-MN" sz="2400" dirty="0" smtClean="0"/>
              <a:t>д зориулсан </a:t>
            </a:r>
            <a:r>
              <a:rPr lang="en-US" sz="2400" dirty="0" smtClean="0"/>
              <a:t>Word-</a:t>
            </a:r>
            <a:r>
              <a:rPr lang="mn-MN" sz="2400" dirty="0" smtClean="0"/>
              <a:t>ын дараа дараагийн хувилбарууд гарсаар л байв.</a:t>
            </a:r>
            <a:endParaRPr lang="mn-MN" sz="2400" dirty="0"/>
          </a:p>
        </p:txBody>
      </p:sp>
      <p:pic>
        <p:nvPicPr>
          <p:cNvPr id="64514" name="Picture 2" descr="D:\www\20100202\MS Office history\medeelliin tehnology_files\152585-word_08.jpg"/>
          <p:cNvPicPr>
            <a:picLocks noChangeAspect="1" noChangeArrowheads="1"/>
          </p:cNvPicPr>
          <p:nvPr/>
        </p:nvPicPr>
        <p:blipFill>
          <a:blip r:embed="rId2"/>
          <a:srcRect/>
          <a:stretch>
            <a:fillRect/>
          </a:stretch>
        </p:blipFill>
        <p:spPr bwMode="auto">
          <a:xfrm>
            <a:off x="228600" y="1171492"/>
            <a:ext cx="6705600" cy="5534108"/>
          </a:xfrm>
          <a:prstGeom prst="rect">
            <a:avLst/>
          </a:prstGeom>
          <a:noFill/>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22238"/>
            <a:ext cx="7543800" cy="868362"/>
          </a:xfrm>
        </p:spPr>
        <p:txBody>
          <a:bodyPr/>
          <a:lstStyle/>
          <a:p>
            <a:r>
              <a:rPr lang="en-US" dirty="0" smtClean="0"/>
              <a:t>MS Word </a:t>
            </a:r>
            <a:r>
              <a:rPr lang="mn-MN" dirty="0" smtClean="0"/>
              <a:t>түүх</a:t>
            </a:r>
            <a:r>
              <a:rPr lang="en-US" dirty="0" smtClean="0"/>
              <a:t> </a:t>
            </a:r>
            <a:r>
              <a:rPr lang="mn-MN" dirty="0" smtClean="0"/>
              <a:t>			</a:t>
            </a:r>
            <a:r>
              <a:rPr lang="mn-MN" sz="2400" dirty="0" smtClean="0"/>
              <a:t>үргэлжлэл</a:t>
            </a:r>
            <a:endParaRPr lang="en-US" sz="2400" dirty="0"/>
          </a:p>
        </p:txBody>
      </p:sp>
      <p:sp>
        <p:nvSpPr>
          <p:cNvPr id="5" name="Content Placeholder 4"/>
          <p:cNvSpPr>
            <a:spLocks noGrp="1"/>
          </p:cNvSpPr>
          <p:nvPr>
            <p:ph sz="half" idx="2"/>
          </p:nvPr>
        </p:nvSpPr>
        <p:spPr>
          <a:xfrm>
            <a:off x="5562600" y="1752600"/>
            <a:ext cx="2895600" cy="3352800"/>
          </a:xfrm>
        </p:spPr>
        <p:txBody>
          <a:bodyPr/>
          <a:lstStyle/>
          <a:p>
            <a:pPr algn="just">
              <a:buNone/>
            </a:pPr>
            <a:r>
              <a:rPr lang="mn-MN" sz="2400" dirty="0" smtClean="0">
                <a:latin typeface="+mj-lt"/>
              </a:rPr>
              <a:t>	1997 онд гарсан </a:t>
            </a:r>
            <a:r>
              <a:rPr lang="en-US" sz="2400" dirty="0" smtClean="0">
                <a:latin typeface="+mj-lt"/>
              </a:rPr>
              <a:t>Word 97-</a:t>
            </a:r>
            <a:r>
              <a:rPr lang="mn-MN" sz="2400" dirty="0" smtClean="0">
                <a:latin typeface="+mj-lt"/>
              </a:rPr>
              <a:t>ийн цоо шинэ зүйл бол "</a:t>
            </a:r>
            <a:r>
              <a:rPr lang="en-US" sz="2400" dirty="0" smtClean="0">
                <a:latin typeface="+mj-lt"/>
              </a:rPr>
              <a:t>Clippy" </a:t>
            </a:r>
            <a:r>
              <a:rPr lang="mn-MN" sz="2400" dirty="0" smtClean="0">
                <a:latin typeface="+mj-lt"/>
              </a:rPr>
              <a:t>байв. Энэ нь оффисийн туслагч юм.</a:t>
            </a:r>
            <a:endParaRPr lang="mn-MN" sz="2400" dirty="0">
              <a:latin typeface="+mj-lt"/>
            </a:endParaRPr>
          </a:p>
        </p:txBody>
      </p:sp>
      <p:pic>
        <p:nvPicPr>
          <p:cNvPr id="65539" name="Picture 3" descr="D:\www\20100202\MS Office history\word_files\97.png"/>
          <p:cNvPicPr>
            <a:picLocks noChangeAspect="1" noChangeArrowheads="1"/>
          </p:cNvPicPr>
          <p:nvPr/>
        </p:nvPicPr>
        <p:blipFill>
          <a:blip r:embed="rId2"/>
          <a:srcRect/>
          <a:stretch>
            <a:fillRect/>
          </a:stretch>
        </p:blipFill>
        <p:spPr bwMode="auto">
          <a:xfrm>
            <a:off x="533399" y="1447800"/>
            <a:ext cx="4442429" cy="2743200"/>
          </a:xfrm>
          <a:prstGeom prst="rect">
            <a:avLst/>
          </a:prstGeom>
          <a:noFill/>
        </p:spPr>
      </p:pic>
      <p:pic>
        <p:nvPicPr>
          <p:cNvPr id="65540" name="Picture 4" descr="D:\www\20100202\MS Office history\medeelliin tehnology_files\152585-word_10.jpg"/>
          <p:cNvPicPr>
            <a:picLocks noChangeAspect="1" noChangeArrowheads="1"/>
          </p:cNvPicPr>
          <p:nvPr/>
        </p:nvPicPr>
        <p:blipFill>
          <a:blip r:embed="rId3"/>
          <a:srcRect/>
          <a:stretch>
            <a:fillRect/>
          </a:stretch>
        </p:blipFill>
        <p:spPr bwMode="auto">
          <a:xfrm>
            <a:off x="2819400" y="4876800"/>
            <a:ext cx="1574800" cy="1574800"/>
          </a:xfrm>
          <a:prstGeom prst="rect">
            <a:avLst/>
          </a:prstGeom>
          <a:noFill/>
        </p:spPr>
      </p:pic>
      <p:cxnSp>
        <p:nvCxnSpPr>
          <p:cNvPr id="9" name="Straight Arrow Connector 8"/>
          <p:cNvCxnSpPr/>
          <p:nvPr/>
        </p:nvCxnSpPr>
        <p:spPr>
          <a:xfrm rot="5400000" flipH="1" flipV="1">
            <a:off x="4076700" y="3314700"/>
            <a:ext cx="1981200" cy="1752600"/>
          </a:xfrm>
          <a:prstGeom prst="straightConnector1">
            <a:avLst/>
          </a:prstGeom>
          <a:ln>
            <a:solidFill>
              <a:srgbClr val="C00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22238"/>
            <a:ext cx="7543800" cy="868362"/>
          </a:xfrm>
        </p:spPr>
        <p:txBody>
          <a:bodyPr/>
          <a:lstStyle/>
          <a:p>
            <a:r>
              <a:rPr lang="en-US" dirty="0" smtClean="0"/>
              <a:t>MS Word </a:t>
            </a:r>
            <a:r>
              <a:rPr lang="mn-MN" dirty="0" smtClean="0"/>
              <a:t>түүх</a:t>
            </a:r>
            <a:r>
              <a:rPr lang="en-US" dirty="0" smtClean="0"/>
              <a:t> </a:t>
            </a:r>
            <a:r>
              <a:rPr lang="mn-MN" dirty="0" smtClean="0"/>
              <a:t>			</a:t>
            </a:r>
            <a:r>
              <a:rPr lang="mn-MN" sz="2400" dirty="0" smtClean="0"/>
              <a:t>үргэлжлэл</a:t>
            </a:r>
            <a:endParaRPr lang="en-US" sz="2400" dirty="0"/>
          </a:p>
        </p:txBody>
      </p:sp>
      <p:sp>
        <p:nvSpPr>
          <p:cNvPr id="5" name="Content Placeholder 4"/>
          <p:cNvSpPr>
            <a:spLocks noGrp="1"/>
          </p:cNvSpPr>
          <p:nvPr>
            <p:ph sz="half" idx="2"/>
          </p:nvPr>
        </p:nvSpPr>
        <p:spPr>
          <a:xfrm>
            <a:off x="6096000" y="1981200"/>
            <a:ext cx="2743200" cy="3733800"/>
          </a:xfrm>
        </p:spPr>
        <p:txBody>
          <a:bodyPr/>
          <a:lstStyle/>
          <a:p>
            <a:pPr>
              <a:buNone/>
            </a:pPr>
            <a:r>
              <a:rPr lang="mn-MN" sz="2400" dirty="0" smtClean="0"/>
              <a:t>	</a:t>
            </a:r>
            <a:r>
              <a:rPr lang="en-US" sz="2400" dirty="0" smtClean="0"/>
              <a:t>Word 2000-</a:t>
            </a:r>
            <a:r>
              <a:rPr lang="mn-MN" sz="2400" dirty="0" smtClean="0"/>
              <a:t>д гол нэмэгдсэн зүйл бол хэрэглэгч өөрөө энэ програмынхаа өнгө төрхийг өөрчилж болох боломж юм.</a:t>
            </a:r>
            <a:endParaRPr lang="mn-MN" sz="2400" dirty="0"/>
          </a:p>
        </p:txBody>
      </p:sp>
      <p:pic>
        <p:nvPicPr>
          <p:cNvPr id="66562" name="Picture 2" descr="D:\www\20100202\MS Office history\word_files\2000-pl.png"/>
          <p:cNvPicPr>
            <a:picLocks noChangeAspect="1" noChangeArrowheads="1"/>
          </p:cNvPicPr>
          <p:nvPr/>
        </p:nvPicPr>
        <p:blipFill>
          <a:blip r:embed="rId2"/>
          <a:srcRect/>
          <a:stretch>
            <a:fillRect/>
          </a:stretch>
        </p:blipFill>
        <p:spPr bwMode="auto">
          <a:xfrm>
            <a:off x="381000" y="1905000"/>
            <a:ext cx="5553036" cy="3429000"/>
          </a:xfrm>
          <a:prstGeom prst="rect">
            <a:avLst/>
          </a:prstGeom>
          <a:noFill/>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22238"/>
            <a:ext cx="7543800" cy="1020762"/>
          </a:xfrm>
        </p:spPr>
        <p:txBody>
          <a:bodyPr/>
          <a:lstStyle/>
          <a:p>
            <a:r>
              <a:rPr lang="en-US" dirty="0" smtClean="0"/>
              <a:t>MS Word </a:t>
            </a:r>
            <a:r>
              <a:rPr lang="mn-MN" dirty="0" smtClean="0"/>
              <a:t>түүх</a:t>
            </a:r>
            <a:r>
              <a:rPr lang="en-US" dirty="0" smtClean="0"/>
              <a:t> </a:t>
            </a:r>
            <a:r>
              <a:rPr lang="mn-MN" dirty="0" smtClean="0"/>
              <a:t>			</a:t>
            </a:r>
            <a:r>
              <a:rPr lang="mn-MN" sz="2400" dirty="0" smtClean="0"/>
              <a:t>үргэлжлэл</a:t>
            </a:r>
            <a:endParaRPr lang="en-US" sz="2400" dirty="0"/>
          </a:p>
        </p:txBody>
      </p:sp>
      <p:sp>
        <p:nvSpPr>
          <p:cNvPr id="5" name="Content Placeholder 4"/>
          <p:cNvSpPr>
            <a:spLocks noGrp="1"/>
          </p:cNvSpPr>
          <p:nvPr>
            <p:ph sz="half" idx="2"/>
          </p:nvPr>
        </p:nvSpPr>
        <p:spPr>
          <a:xfrm>
            <a:off x="5715000" y="1981200"/>
            <a:ext cx="3124200" cy="3733800"/>
          </a:xfrm>
        </p:spPr>
        <p:txBody>
          <a:bodyPr/>
          <a:lstStyle/>
          <a:p>
            <a:pPr>
              <a:buNone/>
            </a:pPr>
            <a:r>
              <a:rPr lang="en-US" sz="2400" dirty="0" smtClean="0"/>
              <a:t>	</a:t>
            </a:r>
            <a:r>
              <a:rPr lang="mn-MN" sz="2400" dirty="0" smtClean="0"/>
              <a:t>2001 онд </a:t>
            </a:r>
            <a:r>
              <a:rPr lang="en-US" sz="2400" dirty="0" smtClean="0"/>
              <a:t>Office XP </a:t>
            </a:r>
            <a:r>
              <a:rPr lang="mn-MN" sz="2400" dirty="0" smtClean="0"/>
              <a:t>буюу </a:t>
            </a:r>
            <a:r>
              <a:rPr lang="en-US" sz="2400" dirty="0" smtClean="0"/>
              <a:t>Word 2002 </a:t>
            </a:r>
            <a:r>
              <a:rPr lang="mn-MN" sz="2400" dirty="0" smtClean="0"/>
              <a:t>олон нийтэд зарлагдсан бөгөөд </a:t>
            </a:r>
            <a:r>
              <a:rPr lang="en-US" sz="2400" dirty="0" err="1" smtClean="0"/>
              <a:t>Clippy</a:t>
            </a:r>
            <a:r>
              <a:rPr lang="en-US" sz="2400" dirty="0" smtClean="0"/>
              <a:t>-</a:t>
            </a:r>
            <a:r>
              <a:rPr lang="mn-MN" sz="2400" dirty="0" smtClean="0"/>
              <a:t>г харин тэд байх ёсгүй гэж үзжээ.</a:t>
            </a:r>
            <a:r>
              <a:rPr lang="en-US" sz="2400" dirty="0" smtClean="0"/>
              <a:t> </a:t>
            </a:r>
            <a:r>
              <a:rPr lang="mn-MN" sz="2400" dirty="0" smtClean="0"/>
              <a:t>Шинэ зүйл гэвэл </a:t>
            </a:r>
            <a:r>
              <a:rPr lang="en-US" sz="2400" dirty="0" smtClean="0"/>
              <a:t>Task Panes</a:t>
            </a:r>
            <a:r>
              <a:rPr lang="mn-MN" sz="2400" dirty="0" smtClean="0"/>
              <a:t> байв. </a:t>
            </a:r>
            <a:endParaRPr lang="mn-MN" sz="2400" dirty="0"/>
          </a:p>
        </p:txBody>
      </p:sp>
      <p:pic>
        <p:nvPicPr>
          <p:cNvPr id="4098" name="Picture 2" descr="D:\20100202\MS Office history\medeelliin tehnology_files\152585-word_12.jpg"/>
          <p:cNvPicPr>
            <a:picLocks noChangeAspect="1" noChangeArrowheads="1"/>
          </p:cNvPicPr>
          <p:nvPr/>
        </p:nvPicPr>
        <p:blipFill>
          <a:blip r:embed="rId2"/>
          <a:srcRect/>
          <a:stretch>
            <a:fillRect/>
          </a:stretch>
        </p:blipFill>
        <p:spPr bwMode="auto">
          <a:xfrm>
            <a:off x="228600" y="1600200"/>
            <a:ext cx="5679723" cy="4267200"/>
          </a:xfrm>
          <a:prstGeom prst="rect">
            <a:avLst/>
          </a:prstGeom>
          <a:noFill/>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22238"/>
            <a:ext cx="7543800" cy="868362"/>
          </a:xfrm>
        </p:spPr>
        <p:txBody>
          <a:bodyPr/>
          <a:lstStyle/>
          <a:p>
            <a:r>
              <a:rPr lang="en-US" dirty="0" smtClean="0"/>
              <a:t>MS Word </a:t>
            </a:r>
            <a:r>
              <a:rPr lang="mn-MN" dirty="0" smtClean="0"/>
              <a:t>түүх</a:t>
            </a:r>
            <a:r>
              <a:rPr lang="en-US" dirty="0" smtClean="0"/>
              <a:t> </a:t>
            </a:r>
            <a:r>
              <a:rPr lang="mn-MN" dirty="0" smtClean="0"/>
              <a:t>			</a:t>
            </a:r>
            <a:r>
              <a:rPr lang="mn-MN" sz="2400" dirty="0" smtClean="0"/>
              <a:t>үргэлжлэл</a:t>
            </a:r>
            <a:endParaRPr lang="en-US" sz="2400" dirty="0"/>
          </a:p>
        </p:txBody>
      </p:sp>
      <p:sp>
        <p:nvSpPr>
          <p:cNvPr id="5" name="Content Placeholder 4"/>
          <p:cNvSpPr>
            <a:spLocks noGrp="1"/>
          </p:cNvSpPr>
          <p:nvPr>
            <p:ph sz="half" idx="2"/>
          </p:nvPr>
        </p:nvSpPr>
        <p:spPr>
          <a:xfrm>
            <a:off x="457200" y="4953000"/>
            <a:ext cx="8001000" cy="1676400"/>
          </a:xfrm>
        </p:spPr>
        <p:txBody>
          <a:bodyPr/>
          <a:lstStyle/>
          <a:p>
            <a:pPr>
              <a:buNone/>
            </a:pPr>
            <a:r>
              <a:rPr lang="mn-MN" sz="2000" dirty="0" smtClean="0"/>
              <a:t>	Хуудасны хязгаар нь</a:t>
            </a:r>
            <a:r>
              <a:rPr lang="en-US" sz="2000" dirty="0" smtClean="0"/>
              <a:t> 32,727.</a:t>
            </a:r>
            <a:r>
              <a:rPr lang="en-US" sz="2000" dirty="0" smtClean="0">
                <a:hlinkClick r:id="rId2" tooltip="Microsoft &#10;Word"/>
              </a:rPr>
              <a:t>Word 2003</a:t>
            </a:r>
            <a:r>
              <a:rPr lang="en-US" sz="2000" dirty="0" smtClean="0"/>
              <a:t> introduced a </a:t>
            </a:r>
            <a:r>
              <a:rPr lang="en-US" sz="2000" i="1" dirty="0" smtClean="0"/>
              <a:t>reading layout</a:t>
            </a:r>
            <a:r>
              <a:rPr lang="en-US" sz="2000" dirty="0" smtClean="0"/>
              <a:t> view, document comparison, better change-tracking and annotation/reviewing, a Research Task Pane.</a:t>
            </a:r>
            <a:endParaRPr lang="mn-MN" sz="2000" dirty="0"/>
          </a:p>
        </p:txBody>
      </p:sp>
      <p:pic>
        <p:nvPicPr>
          <p:cNvPr id="1026" name="Picture 2" descr="D:\20100202\MS Office history\word_files\2003.png"/>
          <p:cNvPicPr>
            <a:picLocks noChangeAspect="1" noChangeArrowheads="1"/>
          </p:cNvPicPr>
          <p:nvPr/>
        </p:nvPicPr>
        <p:blipFill>
          <a:blip r:embed="rId3"/>
          <a:srcRect/>
          <a:stretch>
            <a:fillRect/>
          </a:stretch>
        </p:blipFill>
        <p:spPr bwMode="auto">
          <a:xfrm>
            <a:off x="457200" y="1524000"/>
            <a:ext cx="6096000" cy="3191774"/>
          </a:xfrm>
          <a:prstGeom prst="rect">
            <a:avLst/>
          </a:prstGeom>
          <a:noFill/>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22238"/>
            <a:ext cx="7543800" cy="868362"/>
          </a:xfrm>
        </p:spPr>
        <p:txBody>
          <a:bodyPr/>
          <a:lstStyle/>
          <a:p>
            <a:r>
              <a:rPr lang="en-US" dirty="0" smtClean="0"/>
              <a:t>MS Word </a:t>
            </a:r>
            <a:r>
              <a:rPr lang="mn-MN" dirty="0" smtClean="0"/>
              <a:t>түүх</a:t>
            </a:r>
            <a:r>
              <a:rPr lang="en-US" dirty="0" smtClean="0"/>
              <a:t> </a:t>
            </a:r>
            <a:r>
              <a:rPr lang="mn-MN" dirty="0" smtClean="0"/>
              <a:t>			</a:t>
            </a:r>
            <a:r>
              <a:rPr lang="mn-MN" sz="2400" dirty="0" smtClean="0"/>
              <a:t>үргэлжлэл</a:t>
            </a:r>
            <a:endParaRPr lang="en-US" sz="2400" dirty="0"/>
          </a:p>
        </p:txBody>
      </p:sp>
      <p:sp>
        <p:nvSpPr>
          <p:cNvPr id="5" name="Content Placeholder 4"/>
          <p:cNvSpPr>
            <a:spLocks noGrp="1"/>
          </p:cNvSpPr>
          <p:nvPr>
            <p:ph sz="half" idx="2"/>
          </p:nvPr>
        </p:nvSpPr>
        <p:spPr>
          <a:xfrm>
            <a:off x="457200" y="4267200"/>
            <a:ext cx="3962400" cy="1752600"/>
          </a:xfrm>
        </p:spPr>
        <p:txBody>
          <a:bodyPr/>
          <a:lstStyle/>
          <a:p>
            <a:r>
              <a:rPr lang="en-US" sz="2400" dirty="0" smtClean="0"/>
              <a:t>Live Preview</a:t>
            </a:r>
            <a:endParaRPr lang="mn-MN" sz="2400" dirty="0" smtClean="0"/>
          </a:p>
          <a:p>
            <a:r>
              <a:rPr lang="en-US" sz="2400" dirty="0" smtClean="0"/>
              <a:t>Quick Lunch</a:t>
            </a:r>
            <a:endParaRPr lang="mn-MN" sz="2400" dirty="0" smtClean="0"/>
          </a:p>
          <a:p>
            <a:r>
              <a:rPr lang="en-US" sz="2400" dirty="0" smtClean="0"/>
              <a:t>XML-</a:t>
            </a:r>
            <a:r>
              <a:rPr lang="mn-MN" sz="2400" dirty="0" smtClean="0"/>
              <a:t>д суурилсан файл</a:t>
            </a:r>
          </a:p>
        </p:txBody>
      </p:sp>
      <p:pic>
        <p:nvPicPr>
          <p:cNvPr id="3074" name="Picture 2" descr="D:\20100202\MS Office history\word_files\2007beta2.png"/>
          <p:cNvPicPr>
            <a:picLocks noChangeAspect="1" noChangeArrowheads="1"/>
          </p:cNvPicPr>
          <p:nvPr/>
        </p:nvPicPr>
        <p:blipFill>
          <a:blip r:embed="rId2"/>
          <a:srcRect/>
          <a:stretch>
            <a:fillRect/>
          </a:stretch>
        </p:blipFill>
        <p:spPr bwMode="auto">
          <a:xfrm>
            <a:off x="381000" y="1295400"/>
            <a:ext cx="5093730" cy="2667000"/>
          </a:xfrm>
          <a:prstGeom prst="rect">
            <a:avLst/>
          </a:prstGeom>
          <a:noFill/>
        </p:spPr>
      </p:pic>
      <p:pic>
        <p:nvPicPr>
          <p:cNvPr id="3075" name="Picture 3"/>
          <p:cNvPicPr>
            <a:picLocks noChangeAspect="1" noChangeArrowheads="1"/>
          </p:cNvPicPr>
          <p:nvPr/>
        </p:nvPicPr>
        <p:blipFill>
          <a:blip r:embed="rId3"/>
          <a:srcRect/>
          <a:stretch>
            <a:fillRect/>
          </a:stretch>
        </p:blipFill>
        <p:spPr bwMode="auto">
          <a:xfrm>
            <a:off x="5943600" y="1524000"/>
            <a:ext cx="2857500" cy="2143125"/>
          </a:xfrm>
          <a:prstGeom prst="rect">
            <a:avLst/>
          </a:prstGeom>
          <a:noFill/>
          <a:ln w="9525">
            <a:noFill/>
            <a:miter lim="800000"/>
            <a:headEnd/>
            <a:tailEnd/>
          </a:ln>
          <a:effectLst/>
        </p:spPr>
      </p:pic>
      <p:sp>
        <p:nvSpPr>
          <p:cNvPr id="7" name="Content Placeholder 4"/>
          <p:cNvSpPr>
            <a:spLocks noGrp="1"/>
          </p:cNvSpPr>
          <p:nvPr>
            <p:ph sz="half" idx="2"/>
          </p:nvPr>
        </p:nvSpPr>
        <p:spPr>
          <a:xfrm>
            <a:off x="4495800" y="4191000"/>
            <a:ext cx="4419600" cy="2514600"/>
          </a:xfrm>
        </p:spPr>
        <p:txBody>
          <a:bodyPr/>
          <a:lstStyle/>
          <a:p>
            <a:pPr>
              <a:buNone/>
            </a:pPr>
            <a:r>
              <a:rPr lang="mn-MN" sz="1800" dirty="0" smtClean="0"/>
              <a:t>	</a:t>
            </a:r>
            <a:r>
              <a:rPr lang="en-US" sz="1800" dirty="0" smtClean="0"/>
              <a:t>Office 2007-</a:t>
            </a:r>
            <a:r>
              <a:rPr lang="mn-MN" sz="1800" dirty="0" smtClean="0"/>
              <a:t>ын өнгө зүс, арьс гоёмсог болсон тэгэхээр тэр хэмжээгээр хүчин чадал сайтай компьютер шаардах болно. Хэрвээ та илүү гоёмсог харагдацтай загвар гаргах, илүү олон боломжуудыг хэрэглэхийг хүсэж байгаа бол </a:t>
            </a:r>
            <a:r>
              <a:rPr lang="en-US" sz="1800" dirty="0" smtClean="0"/>
              <a:t>Office 2007-</a:t>
            </a:r>
            <a:r>
              <a:rPr lang="mn-MN" sz="1800" dirty="0" smtClean="0"/>
              <a:t>г суулгах хэрэгтэй.</a:t>
            </a:r>
            <a:endParaRPr lang="mn-MN" sz="1800"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22238"/>
            <a:ext cx="7543800" cy="868362"/>
          </a:xfrm>
        </p:spPr>
        <p:txBody>
          <a:bodyPr/>
          <a:lstStyle/>
          <a:p>
            <a:r>
              <a:rPr lang="en-US" dirty="0" smtClean="0"/>
              <a:t>MS Word </a:t>
            </a:r>
            <a:r>
              <a:rPr lang="mn-MN" dirty="0" smtClean="0"/>
              <a:t>түүх</a:t>
            </a:r>
            <a:r>
              <a:rPr lang="en-US" dirty="0" smtClean="0"/>
              <a:t> </a:t>
            </a:r>
            <a:r>
              <a:rPr lang="mn-MN" dirty="0" smtClean="0"/>
              <a:t>			</a:t>
            </a:r>
            <a:r>
              <a:rPr lang="mn-MN" sz="2400" dirty="0" smtClean="0"/>
              <a:t>үргэлжлэл</a:t>
            </a:r>
            <a:endParaRPr lang="en-US" sz="2400" dirty="0"/>
          </a:p>
        </p:txBody>
      </p:sp>
      <p:sp>
        <p:nvSpPr>
          <p:cNvPr id="5" name="Content Placeholder 4"/>
          <p:cNvSpPr>
            <a:spLocks noGrp="1"/>
          </p:cNvSpPr>
          <p:nvPr>
            <p:ph sz="half" idx="2"/>
          </p:nvPr>
        </p:nvSpPr>
        <p:spPr>
          <a:xfrm>
            <a:off x="838200" y="3962400"/>
            <a:ext cx="7848600" cy="2590800"/>
          </a:xfrm>
        </p:spPr>
        <p:txBody>
          <a:bodyPr/>
          <a:lstStyle/>
          <a:p>
            <a:pPr>
              <a:buNone/>
            </a:pPr>
            <a:r>
              <a:rPr lang="mn-MN" sz="2400" dirty="0" smtClean="0"/>
              <a:t>	</a:t>
            </a:r>
            <a:r>
              <a:rPr lang="en-US" sz="2400" dirty="0" smtClean="0"/>
              <a:t>The next version of Word is scheduled to be released sometime in 2010. It will include many new features common to other applications in Office 2010. Microsoft Word 2010 will have the new WordArt styles and effects replacing the old styles.</a:t>
            </a:r>
            <a:endParaRPr lang="mn-MN" sz="2400" dirty="0"/>
          </a:p>
        </p:txBody>
      </p:sp>
      <p:pic>
        <p:nvPicPr>
          <p:cNvPr id="2050" name="Picture 2" descr="D:\20100202\MS Office history\Office_2010_files\190px-Office2010.png"/>
          <p:cNvPicPr>
            <a:picLocks noChangeAspect="1" noChangeArrowheads="1"/>
          </p:cNvPicPr>
          <p:nvPr/>
        </p:nvPicPr>
        <p:blipFill>
          <a:blip r:embed="rId2"/>
          <a:srcRect/>
          <a:stretch>
            <a:fillRect/>
          </a:stretch>
        </p:blipFill>
        <p:spPr bwMode="auto">
          <a:xfrm>
            <a:off x="1143000" y="1905000"/>
            <a:ext cx="5029200" cy="1429352"/>
          </a:xfrm>
          <a:prstGeom prst="rect">
            <a:avLst/>
          </a:prstGeom>
          <a:noFill/>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ctrTitle" sz="quarter"/>
          </p:nvPr>
        </p:nvSpPr>
        <p:spPr/>
        <p:txBody>
          <a:bodyPr/>
          <a:lstStyle/>
          <a:p>
            <a:endParaRPr lang="en-US" smtClean="0"/>
          </a:p>
        </p:txBody>
      </p:sp>
      <p:sp>
        <p:nvSpPr>
          <p:cNvPr id="8195" name="Subtitle 2"/>
          <p:cNvSpPr>
            <a:spLocks noGrp="1"/>
          </p:cNvSpPr>
          <p:nvPr>
            <p:ph type="subTitle" sz="quarter" idx="1"/>
          </p:nvPr>
        </p:nvSpPr>
        <p:spPr/>
        <p:txBody>
          <a:bodyPr/>
          <a:lstStyle/>
          <a:p>
            <a:endParaRPr lang="en-US" smtClean="0"/>
          </a:p>
        </p:txBody>
      </p:sp>
      <p:pic>
        <p:nvPicPr>
          <p:cNvPr id="8196" name="Picture 2"/>
          <p:cNvPicPr>
            <a:picLocks noChangeAspect="1" noChangeArrowheads="1"/>
          </p:cNvPicPr>
          <p:nvPr/>
        </p:nvPicPr>
        <p:blipFill>
          <a:blip r:embed="rId2"/>
          <a:srcRect/>
          <a:stretch>
            <a:fillRect/>
          </a:stretch>
        </p:blipFill>
        <p:spPr bwMode="auto">
          <a:xfrm>
            <a:off x="50800" y="0"/>
            <a:ext cx="9017000" cy="6858000"/>
          </a:xfrm>
          <a:prstGeom prst="rect">
            <a:avLst/>
          </a:prstGeom>
          <a:noFill/>
          <a:ln w="9525">
            <a:noFill/>
            <a:miter lim="800000"/>
            <a:headEnd/>
            <a:tailEnd/>
          </a:ln>
        </p:spPr>
      </p:pic>
      <p:sp>
        <p:nvSpPr>
          <p:cNvPr id="6" name="Rectangle 5"/>
          <p:cNvSpPr/>
          <p:nvPr/>
        </p:nvSpPr>
        <p:spPr>
          <a:xfrm>
            <a:off x="1219200" y="1828800"/>
            <a:ext cx="6629400" cy="2438400"/>
          </a:xfrm>
          <a:prstGeom prst="rect">
            <a:avLst/>
          </a:prstGeom>
        </p:spPr>
        <p:style>
          <a:lnRef idx="1">
            <a:schemeClr val="accent1"/>
          </a:lnRef>
          <a:fillRef idx="2">
            <a:schemeClr val="accent1"/>
          </a:fillRef>
          <a:effectRef idx="1">
            <a:schemeClr val="accent1"/>
          </a:effectRef>
          <a:fontRef idx="minor">
            <a:schemeClr val="dk1"/>
          </a:fontRef>
        </p:style>
        <p:txBody>
          <a:bodyPr anchor="ctr"/>
          <a:lstStyle/>
          <a:p>
            <a:pPr>
              <a:lnSpc>
                <a:spcPct val="150000"/>
              </a:lnSpc>
              <a:defRPr/>
            </a:pPr>
            <a:r>
              <a:rPr lang="en-US" sz="2400" b="1" dirty="0"/>
              <a:t>Microsoft Word </a:t>
            </a:r>
            <a:r>
              <a:rPr lang="mn-MN" sz="2400" dirty="0"/>
              <a:t>нь текстэн мэдээллийг боловсруулахад хамгийн тохиромжтой </a:t>
            </a:r>
            <a:r>
              <a:rPr lang="en-US" sz="2400" dirty="0"/>
              <a:t>Windows </a:t>
            </a:r>
            <a:r>
              <a:rPr lang="mn-MN" sz="2400" dirty="0"/>
              <a:t>системийн хэрэглээний програм хангамжийн нэг юм. </a:t>
            </a:r>
            <a:r>
              <a:rPr lang="en-US" sz="1400" dirty="0" smtClean="0"/>
              <a:t>(DOCX)</a:t>
            </a:r>
            <a:endParaRPr lang="mn-MN" sz="1400" dirty="0"/>
          </a:p>
        </p:txBody>
      </p:sp>
      <p:sp>
        <p:nvSpPr>
          <p:cNvPr id="8198" name="Rectangle 3"/>
          <p:cNvSpPr>
            <a:spLocks noChangeArrowheads="1"/>
          </p:cNvSpPr>
          <p:nvPr/>
        </p:nvSpPr>
        <p:spPr bwMode="auto">
          <a:xfrm>
            <a:off x="0" y="0"/>
            <a:ext cx="184150" cy="369888"/>
          </a:xfrm>
          <a:prstGeom prst="rect">
            <a:avLst/>
          </a:prstGeom>
          <a:noFill/>
          <a:ln w="9525">
            <a:noFill/>
            <a:miter lim="800000"/>
            <a:headEnd/>
            <a:tailEnd/>
          </a:ln>
        </p:spPr>
        <p:txBody>
          <a:bodyPr wrap="none" anchor="ctr">
            <a:spAutoFit/>
          </a:bodyPr>
          <a:lstStyle/>
          <a:p>
            <a:endParaRPr lang="en-US"/>
          </a:p>
        </p:txBody>
      </p:sp>
      <p:sp>
        <p:nvSpPr>
          <p:cNvPr id="7" name="Rectangle 6"/>
          <p:cNvSpPr/>
          <p:nvPr/>
        </p:nvSpPr>
        <p:spPr>
          <a:xfrm>
            <a:off x="1219200" y="4419600"/>
            <a:ext cx="6629400" cy="1905000"/>
          </a:xfrm>
          <a:prstGeom prst="rect">
            <a:avLst/>
          </a:prstGeom>
        </p:spPr>
        <p:style>
          <a:lnRef idx="1">
            <a:schemeClr val="accent1"/>
          </a:lnRef>
          <a:fillRef idx="2">
            <a:schemeClr val="accent1"/>
          </a:fillRef>
          <a:effectRef idx="1">
            <a:schemeClr val="accent1"/>
          </a:effectRef>
          <a:fontRef idx="minor">
            <a:schemeClr val="dk1"/>
          </a:fontRef>
        </p:style>
        <p:txBody>
          <a:bodyPr anchor="ctr"/>
          <a:lstStyle/>
          <a:p>
            <a:pPr>
              <a:lnSpc>
                <a:spcPct val="150000"/>
              </a:lnSpc>
              <a:defRPr/>
            </a:pPr>
            <a:r>
              <a:rPr lang="en-US" sz="2400" dirty="0" smtClean="0"/>
              <a:t>XML-Extensible Markup Language</a:t>
            </a:r>
          </a:p>
          <a:p>
            <a:pPr>
              <a:lnSpc>
                <a:spcPct val="150000"/>
              </a:lnSpc>
              <a:defRPr/>
            </a:pPr>
            <a:r>
              <a:rPr lang="mn-MN" dirty="0" smtClean="0"/>
              <a:t>Энэ формат нь файлд агуулагдаж байгаа код, макрог тусад нь байлгадаг, файлын хэмжээг өмнөхөөсөө бага байлгадаг.</a:t>
            </a:r>
            <a:endParaRPr lang="mn-MN"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ctrTitle" sz="quarter"/>
          </p:nvPr>
        </p:nvSpPr>
        <p:spPr/>
        <p:txBody>
          <a:bodyPr/>
          <a:lstStyle/>
          <a:p>
            <a:endParaRPr lang="en-US" smtClean="0"/>
          </a:p>
        </p:txBody>
      </p:sp>
      <p:sp>
        <p:nvSpPr>
          <p:cNvPr id="9219" name="Subtitle 2"/>
          <p:cNvSpPr>
            <a:spLocks noGrp="1"/>
          </p:cNvSpPr>
          <p:nvPr>
            <p:ph type="subTitle" sz="quarter" idx="1"/>
          </p:nvPr>
        </p:nvSpPr>
        <p:spPr/>
        <p:txBody>
          <a:bodyPr/>
          <a:lstStyle/>
          <a:p>
            <a:endParaRPr lang="en-US" smtClean="0"/>
          </a:p>
        </p:txBody>
      </p:sp>
      <p:pic>
        <p:nvPicPr>
          <p:cNvPr id="9220" name="Picture 2"/>
          <p:cNvPicPr>
            <a:picLocks noChangeAspect="1" noChangeArrowheads="1"/>
          </p:cNvPicPr>
          <p:nvPr/>
        </p:nvPicPr>
        <p:blipFill>
          <a:blip r:embed="rId2"/>
          <a:srcRect/>
          <a:stretch>
            <a:fillRect/>
          </a:stretch>
        </p:blipFill>
        <p:spPr bwMode="auto">
          <a:xfrm>
            <a:off x="76200" y="0"/>
            <a:ext cx="9042400" cy="6781800"/>
          </a:xfrm>
          <a:prstGeom prst="rect">
            <a:avLst/>
          </a:prstGeom>
          <a:noFill/>
          <a:ln w="9525">
            <a:noFill/>
            <a:miter lim="800000"/>
            <a:headEnd/>
            <a:tailEnd/>
          </a:ln>
        </p:spPr>
      </p:pic>
      <p:sp>
        <p:nvSpPr>
          <p:cNvPr id="9221" name="Rectangle 3"/>
          <p:cNvSpPr>
            <a:spLocks noChangeArrowheads="1"/>
          </p:cNvSpPr>
          <p:nvPr/>
        </p:nvSpPr>
        <p:spPr bwMode="auto">
          <a:xfrm>
            <a:off x="0" y="0"/>
            <a:ext cx="184150" cy="369888"/>
          </a:xfrm>
          <a:prstGeom prst="rect">
            <a:avLst/>
          </a:prstGeom>
          <a:noFill/>
          <a:ln w="9525">
            <a:noFill/>
            <a:miter lim="800000"/>
            <a:headEnd/>
            <a:tailEnd/>
          </a:ln>
        </p:spPr>
        <p:txBody>
          <a:bodyPr wrap="none" anchor="ctr">
            <a:spAutoFit/>
          </a:bodyPr>
          <a:lstStyle/>
          <a:p>
            <a:endParaRPr lang="en-US"/>
          </a:p>
        </p:txBody>
      </p:sp>
      <p:sp>
        <p:nvSpPr>
          <p:cNvPr id="9" name="Oval 8"/>
          <p:cNvSpPr/>
          <p:nvPr/>
        </p:nvSpPr>
        <p:spPr>
          <a:xfrm>
            <a:off x="1676400" y="2514600"/>
            <a:ext cx="533400" cy="533400"/>
          </a:xfrm>
          <a:prstGeom prst="ellipse">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mn-MN" sz="2400" b="1" dirty="0"/>
              <a:t>1</a:t>
            </a:r>
            <a:endParaRPr lang="en-US" sz="2400" b="1" dirty="0"/>
          </a:p>
        </p:txBody>
      </p:sp>
      <p:sp>
        <p:nvSpPr>
          <p:cNvPr id="10" name="Rectangle 9"/>
          <p:cNvSpPr/>
          <p:nvPr/>
        </p:nvSpPr>
        <p:spPr>
          <a:xfrm>
            <a:off x="2286000" y="1905000"/>
            <a:ext cx="5791200" cy="1219200"/>
          </a:xfrm>
          <a:prstGeom prst="rect">
            <a:avLst/>
          </a:prstGeom>
        </p:spPr>
        <p:style>
          <a:lnRef idx="2">
            <a:schemeClr val="accent1"/>
          </a:lnRef>
          <a:fillRef idx="1">
            <a:schemeClr val="lt1"/>
          </a:fillRef>
          <a:effectRef idx="0">
            <a:schemeClr val="accent1"/>
          </a:effectRef>
          <a:fontRef idx="minor">
            <a:schemeClr val="dk1"/>
          </a:fontRef>
        </p:style>
        <p:txBody>
          <a:bodyPr tIns="0" anchor="ctr"/>
          <a:lstStyle/>
          <a:p>
            <a:pPr fontAlgn="auto">
              <a:spcBef>
                <a:spcPts val="0"/>
              </a:spcBef>
              <a:spcAft>
                <a:spcPts val="0"/>
              </a:spcAft>
              <a:defRPr/>
            </a:pPr>
            <a:r>
              <a:rPr lang="en-US" sz="2400" dirty="0">
                <a:latin typeface="Tahoma" pitchFamily="34" charset="0"/>
                <a:cs typeface="Tahoma" pitchFamily="34" charset="0"/>
              </a:rPr>
              <a:t>Title bar –</a:t>
            </a:r>
            <a:r>
              <a:rPr lang="mn-MN" sz="2400" dirty="0">
                <a:latin typeface="Tahoma" pitchFamily="34" charset="0"/>
                <a:cs typeface="Tahoma" pitchFamily="34" charset="0"/>
              </a:rPr>
              <a:t>  нээлттэй ажиллаж байгаа  </a:t>
            </a:r>
            <a:br>
              <a:rPr lang="mn-MN" sz="2400" dirty="0">
                <a:latin typeface="Tahoma" pitchFamily="34" charset="0"/>
                <a:cs typeface="Tahoma" pitchFamily="34" charset="0"/>
              </a:rPr>
            </a:br>
            <a:r>
              <a:rPr lang="mn-MN" sz="2400" dirty="0">
                <a:latin typeface="Tahoma" pitchFamily="34" charset="0"/>
                <a:cs typeface="Tahoma" pitchFamily="34" charset="0"/>
              </a:rPr>
              <a:t>                файлын нэр</a:t>
            </a:r>
            <a:endParaRPr lang="en-US" sz="2400" dirty="0">
              <a:latin typeface="Tahoma" pitchFamily="34" charset="0"/>
              <a:cs typeface="Tahoma" pitchFamily="34" charset="0"/>
            </a:endParaRPr>
          </a:p>
        </p:txBody>
      </p:sp>
      <p:cxnSp>
        <p:nvCxnSpPr>
          <p:cNvPr id="13" name="Straight Arrow Connector 12"/>
          <p:cNvCxnSpPr/>
          <p:nvPr/>
        </p:nvCxnSpPr>
        <p:spPr>
          <a:xfrm rot="16200000" flipH="1">
            <a:off x="-472281" y="1234281"/>
            <a:ext cx="2971800" cy="1417638"/>
          </a:xfrm>
          <a:prstGeom prst="straightConnector1">
            <a:avLst/>
          </a:prstGeom>
          <a:ln>
            <a:tailEnd type="arrow"/>
          </a:ln>
        </p:spPr>
        <p:style>
          <a:lnRef idx="3">
            <a:schemeClr val="accent1"/>
          </a:lnRef>
          <a:fillRef idx="0">
            <a:schemeClr val="accent1"/>
          </a:fillRef>
          <a:effectRef idx="2">
            <a:schemeClr val="accent1"/>
          </a:effectRef>
          <a:fontRef idx="minor">
            <a:schemeClr val="tx1"/>
          </a:fontRef>
        </p:style>
      </p:cxnSp>
      <p:sp>
        <p:nvSpPr>
          <p:cNvPr id="14" name="Oval 13"/>
          <p:cNvSpPr/>
          <p:nvPr/>
        </p:nvSpPr>
        <p:spPr>
          <a:xfrm>
            <a:off x="1676400" y="3429000"/>
            <a:ext cx="533400" cy="533400"/>
          </a:xfrm>
          <a:prstGeom prst="ellipse">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mn-MN" sz="2400" b="1" dirty="0"/>
              <a:t>2</a:t>
            </a:r>
            <a:endParaRPr lang="en-US" sz="2400" b="1" dirty="0"/>
          </a:p>
        </p:txBody>
      </p:sp>
      <p:sp>
        <p:nvSpPr>
          <p:cNvPr id="16" name="Rectangle 15"/>
          <p:cNvSpPr/>
          <p:nvPr/>
        </p:nvSpPr>
        <p:spPr>
          <a:xfrm>
            <a:off x="2286000" y="3276600"/>
            <a:ext cx="5791200" cy="2895600"/>
          </a:xfrm>
          <a:prstGeom prst="rect">
            <a:avLst/>
          </a:prstGeom>
        </p:spPr>
        <p:style>
          <a:lnRef idx="2">
            <a:schemeClr val="accent1"/>
          </a:lnRef>
          <a:fillRef idx="1">
            <a:schemeClr val="lt1"/>
          </a:fillRef>
          <a:effectRef idx="0">
            <a:schemeClr val="accent1"/>
          </a:effectRef>
          <a:fontRef idx="minor">
            <a:schemeClr val="dk1"/>
          </a:fontRef>
        </p:style>
        <p:txBody>
          <a:bodyPr anchor="ctr"/>
          <a:lstStyle/>
          <a:p>
            <a:pPr fontAlgn="auto">
              <a:spcBef>
                <a:spcPts val="0"/>
              </a:spcBef>
              <a:spcAft>
                <a:spcPts val="0"/>
              </a:spcAft>
              <a:defRPr/>
            </a:pPr>
            <a:r>
              <a:rPr lang="mn-MN" sz="2400" b="1" dirty="0">
                <a:latin typeface="Tahoma" pitchFamily="34" charset="0"/>
                <a:cs typeface="Tahoma" pitchFamily="34" charset="0"/>
              </a:rPr>
              <a:t>        </a:t>
            </a:r>
            <a:r>
              <a:rPr lang="en-US" sz="2400" b="1" dirty="0">
                <a:latin typeface="Tahoma" pitchFamily="34" charset="0"/>
                <a:cs typeface="Tahoma" pitchFamily="34" charset="0"/>
              </a:rPr>
              <a:t>Microsoft Office Button</a:t>
            </a:r>
            <a:r>
              <a:rPr lang="en-US" sz="2400" dirty="0">
                <a:latin typeface="Tahoma" pitchFamily="34" charset="0"/>
                <a:cs typeface="Tahoma" pitchFamily="34" charset="0"/>
              </a:rPr>
              <a:t>– Word </a:t>
            </a:r>
            <a:r>
              <a:rPr lang="mn-MN" sz="2400" dirty="0">
                <a:latin typeface="Tahoma" pitchFamily="34" charset="0"/>
                <a:cs typeface="Tahoma" pitchFamily="34" charset="0"/>
              </a:rPr>
              <a:t> </a:t>
            </a:r>
          </a:p>
          <a:p>
            <a:pPr fontAlgn="auto">
              <a:spcBef>
                <a:spcPts val="0"/>
              </a:spcBef>
              <a:spcAft>
                <a:spcPts val="0"/>
              </a:spcAft>
              <a:defRPr/>
            </a:pPr>
            <a:r>
              <a:rPr lang="mn-MN" sz="2400" dirty="0">
                <a:latin typeface="Tahoma" pitchFamily="34" charset="0"/>
                <a:cs typeface="Tahoma" pitchFamily="34" charset="0"/>
              </a:rPr>
              <a:t>       </a:t>
            </a:r>
            <a:r>
              <a:rPr lang="en-US" sz="2400" dirty="0">
                <a:latin typeface="Tahoma" pitchFamily="34" charset="0"/>
                <a:cs typeface="Tahoma" pitchFamily="34" charset="0"/>
              </a:rPr>
              <a:t>2007 </a:t>
            </a:r>
            <a:r>
              <a:rPr lang="mn-MN" sz="2400" dirty="0">
                <a:latin typeface="Tahoma" pitchFamily="34" charset="0"/>
                <a:cs typeface="Tahoma" pitchFamily="34" charset="0"/>
              </a:rPr>
              <a:t>цонхны зүүн дээд буланд </a:t>
            </a:r>
            <a:r>
              <a:rPr lang="en-US" sz="2400" dirty="0">
                <a:latin typeface="Tahoma" pitchFamily="34" charset="0"/>
                <a:cs typeface="Tahoma" pitchFamily="34" charset="0"/>
              </a:rPr>
              <a:t>Microsoft Office</a:t>
            </a:r>
            <a:r>
              <a:rPr lang="mn-MN" sz="2400" dirty="0">
                <a:latin typeface="Tahoma" pitchFamily="34" charset="0"/>
                <a:cs typeface="Tahoma" pitchFamily="34" charset="0"/>
              </a:rPr>
              <a:t> –ийн товчлуур байгаа. Та уг товчин дээр дарахад үндсэн цэс харагдана. Та уг цэсийг хэрэглэснээр файл үүсгэх, файл нээх, файл хадгалах болон бусад хэрэгцээт ажлуудыг хийж чадна.</a:t>
            </a:r>
            <a:endParaRPr lang="en-US" sz="2400" dirty="0">
              <a:latin typeface="Tahoma" pitchFamily="34" charset="0"/>
              <a:cs typeface="Tahoma" pitchFamily="34" charset="0"/>
            </a:endParaRPr>
          </a:p>
        </p:txBody>
      </p:sp>
      <p:sp>
        <p:nvSpPr>
          <p:cNvPr id="18" name="Double Bracket 17"/>
          <p:cNvSpPr/>
          <p:nvPr/>
        </p:nvSpPr>
        <p:spPr>
          <a:xfrm>
            <a:off x="76200" y="0"/>
            <a:ext cx="381000" cy="457200"/>
          </a:xfrm>
          <a:prstGeom prst="bracketPair">
            <a:avLst/>
          </a:prstGeom>
        </p:spPr>
        <p:style>
          <a:lnRef idx="3">
            <a:schemeClr val="accent2"/>
          </a:lnRef>
          <a:fillRef idx="0">
            <a:schemeClr val="accent2"/>
          </a:fillRef>
          <a:effectRef idx="2">
            <a:schemeClr val="accent2"/>
          </a:effectRef>
          <a:fontRef idx="minor">
            <a:schemeClr val="tx1"/>
          </a:fontRef>
        </p:style>
        <p:txBody>
          <a:bodyPr anchor="ctr"/>
          <a:lstStyle/>
          <a:p>
            <a:pPr algn="ctr" fontAlgn="auto">
              <a:spcBef>
                <a:spcPts val="0"/>
              </a:spcBef>
              <a:spcAft>
                <a:spcPts val="0"/>
              </a:spcAft>
              <a:defRPr/>
            </a:pPr>
            <a:endParaRPr lang="en-US"/>
          </a:p>
        </p:txBody>
      </p:sp>
      <p:pic>
        <p:nvPicPr>
          <p:cNvPr id="9228" name="Picture 23" descr="Office Button"/>
          <p:cNvPicPr>
            <a:picLocks noChangeAspect="1" noChangeArrowheads="1"/>
          </p:cNvPicPr>
          <p:nvPr/>
        </p:nvPicPr>
        <p:blipFill>
          <a:blip r:embed="rId3"/>
          <a:srcRect/>
          <a:stretch>
            <a:fillRect/>
          </a:stretch>
        </p:blipFill>
        <p:spPr bwMode="auto">
          <a:xfrm>
            <a:off x="2362200" y="3429000"/>
            <a:ext cx="561975" cy="571500"/>
          </a:xfrm>
          <a:prstGeom prst="rect">
            <a:avLst/>
          </a:prstGeom>
          <a:noFill/>
          <a:ln w="9525">
            <a:noFill/>
            <a:miter lim="800000"/>
            <a:headEnd/>
            <a:tailEnd/>
          </a:ln>
        </p:spPr>
      </p:pic>
      <p:pic>
        <p:nvPicPr>
          <p:cNvPr id="9229" name="Picture 24" descr="Title Bar"/>
          <p:cNvPicPr>
            <a:picLocks noChangeAspect="1" noChangeArrowheads="1"/>
          </p:cNvPicPr>
          <p:nvPr/>
        </p:nvPicPr>
        <p:blipFill>
          <a:blip r:embed="rId4"/>
          <a:srcRect/>
          <a:stretch>
            <a:fillRect/>
          </a:stretch>
        </p:blipFill>
        <p:spPr bwMode="auto">
          <a:xfrm>
            <a:off x="2438400" y="2819400"/>
            <a:ext cx="3810000" cy="285750"/>
          </a:xfrm>
          <a:prstGeom prst="rect">
            <a:avLst/>
          </a:prstGeom>
          <a:noFill/>
          <a:ln w="9525">
            <a:noFill/>
            <a:miter lim="800000"/>
            <a:headEnd/>
            <a:tailEnd/>
          </a:ln>
        </p:spPr>
      </p:pic>
      <p:cxnSp>
        <p:nvCxnSpPr>
          <p:cNvPr id="29" name="Straight Arrow Connector 28"/>
          <p:cNvCxnSpPr/>
          <p:nvPr/>
        </p:nvCxnSpPr>
        <p:spPr>
          <a:xfrm rot="5400000">
            <a:off x="1638300" y="419100"/>
            <a:ext cx="2514600" cy="1676400"/>
          </a:xfrm>
          <a:prstGeom prst="straightConnector1">
            <a:avLst/>
          </a:prstGeom>
          <a:ln>
            <a:tailEnd type="arrow"/>
          </a:ln>
        </p:spPr>
        <p:style>
          <a:lnRef idx="3">
            <a:schemeClr val="accent1"/>
          </a:lnRef>
          <a:fillRef idx="0">
            <a:schemeClr val="accent1"/>
          </a:fillRef>
          <a:effectRef idx="2">
            <a:schemeClr val="accent1"/>
          </a:effectRef>
          <a:fontRef idx="minor">
            <a:schemeClr val="tx1"/>
          </a:fontRef>
        </p:style>
      </p:cxn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idx="4294967295"/>
          </p:nvPr>
        </p:nvSpPr>
        <p:spPr>
          <a:xfrm>
            <a:off x="914400" y="0"/>
            <a:ext cx="8229600" cy="1143000"/>
          </a:xfrm>
        </p:spPr>
        <p:txBody>
          <a:bodyPr/>
          <a:lstStyle/>
          <a:p>
            <a:r>
              <a:rPr lang="en-US" sz="4000" smtClean="0"/>
              <a:t>Office Button</a:t>
            </a:r>
            <a:r>
              <a:rPr lang="mn-MN" sz="4000" smtClean="0"/>
              <a:t> товч</a:t>
            </a:r>
            <a:endParaRPr lang="en-US" sz="4000" smtClean="0"/>
          </a:p>
        </p:txBody>
      </p:sp>
      <p:sp>
        <p:nvSpPr>
          <p:cNvPr id="10243" name="Content Placeholder 2"/>
          <p:cNvSpPr>
            <a:spLocks noGrp="1"/>
          </p:cNvSpPr>
          <p:nvPr>
            <p:ph idx="4294967295"/>
          </p:nvPr>
        </p:nvSpPr>
        <p:spPr>
          <a:xfrm>
            <a:off x="914400" y="2103438"/>
            <a:ext cx="8229600" cy="4678362"/>
          </a:xfrm>
        </p:spPr>
        <p:txBody>
          <a:bodyPr/>
          <a:lstStyle/>
          <a:p>
            <a:r>
              <a:rPr lang="en-US" sz="2400" smtClean="0"/>
              <a:t>Office Button </a:t>
            </a:r>
            <a:r>
              <a:rPr lang="mn-MN" sz="2400" smtClean="0"/>
              <a:t>товч нь 2003-ын </a:t>
            </a:r>
            <a:r>
              <a:rPr lang="en-US" sz="2400" smtClean="0"/>
              <a:t>file </a:t>
            </a:r>
            <a:r>
              <a:rPr lang="mn-MN" sz="2400" smtClean="0"/>
              <a:t>цэс юм</a:t>
            </a:r>
            <a:r>
              <a:rPr lang="en-US" sz="2400" smtClean="0"/>
              <a:t>. </a:t>
            </a:r>
            <a:r>
              <a:rPr lang="mn-MN" sz="2400" smtClean="0"/>
              <a:t>Та зурагнаас </a:t>
            </a:r>
            <a:r>
              <a:rPr lang="en-US" sz="2400" smtClean="0"/>
              <a:t>office –</a:t>
            </a:r>
            <a:r>
              <a:rPr lang="mn-MN" sz="2400" smtClean="0"/>
              <a:t> ийн логотой дугуй товчлуурыг харж байна. Энэ нь зүүн дээд буланд байрлаж байна. </a:t>
            </a:r>
            <a:endParaRPr lang="en-US" sz="2400" smtClean="0"/>
          </a:p>
          <a:p>
            <a:r>
              <a:rPr lang="mn-MN" sz="2400" smtClean="0"/>
              <a:t>Жишээлбэл:</a:t>
            </a:r>
            <a:r>
              <a:rPr lang="en-US" sz="2400" smtClean="0"/>
              <a:t> </a:t>
            </a:r>
            <a:r>
              <a:rPr lang="mn-MN" sz="2400" smtClean="0"/>
              <a:t>та </a:t>
            </a:r>
            <a:r>
              <a:rPr lang="en-US" sz="2400" smtClean="0"/>
              <a:t>Word 2007 </a:t>
            </a:r>
            <a:r>
              <a:rPr lang="mn-MN" sz="2400" smtClean="0"/>
              <a:t>дээр шинэ баримт үүсгэхийн тулд </a:t>
            </a:r>
            <a:r>
              <a:rPr lang="en-US" sz="2400" smtClean="0"/>
              <a:t>Office Button</a:t>
            </a:r>
            <a:r>
              <a:rPr lang="mn-MN" sz="2400" smtClean="0"/>
              <a:t> товчин дээр дараад </a:t>
            </a:r>
            <a:r>
              <a:rPr lang="en-US" sz="2400" smtClean="0"/>
              <a:t>New</a:t>
            </a:r>
            <a:r>
              <a:rPr lang="mn-MN" sz="2400" smtClean="0"/>
              <a:t> командыг сонгоно</a:t>
            </a:r>
            <a:r>
              <a:rPr lang="en-US" sz="2400" smtClean="0"/>
              <a:t>. </a:t>
            </a:r>
            <a:r>
              <a:rPr lang="mn-MN" sz="2400" smtClean="0"/>
              <a:t>Үүнтэй адилаар та </a:t>
            </a:r>
            <a:r>
              <a:rPr lang="en-US" sz="2400" smtClean="0"/>
              <a:t>Word 2007</a:t>
            </a:r>
            <a:r>
              <a:rPr lang="mn-MN" sz="2400" smtClean="0"/>
              <a:t>-дээр баримт хадгалахын тулд </a:t>
            </a:r>
            <a:r>
              <a:rPr lang="en-US" sz="2400" smtClean="0"/>
              <a:t>Office Button</a:t>
            </a:r>
            <a:r>
              <a:rPr lang="mn-MN" sz="2400" smtClean="0"/>
              <a:t> товчноос </a:t>
            </a:r>
            <a:r>
              <a:rPr lang="en-US" sz="2400" smtClean="0"/>
              <a:t>‘Save’</a:t>
            </a:r>
            <a:r>
              <a:rPr lang="mn-MN" sz="2400" smtClean="0"/>
              <a:t>-ийг сонгоно</a:t>
            </a:r>
            <a:r>
              <a:rPr lang="en-US" sz="2400" smtClean="0"/>
              <a:t>. </a:t>
            </a:r>
            <a:r>
              <a:rPr lang="mn-MN" sz="2400" smtClean="0"/>
              <a:t>Та </a:t>
            </a:r>
            <a:r>
              <a:rPr lang="en-US" sz="2400" smtClean="0"/>
              <a:t>Office Button </a:t>
            </a:r>
            <a:r>
              <a:rPr lang="mn-MN" sz="2400" smtClean="0"/>
              <a:t>товчин дээр дарснаар доорхи командуудыг ашиглаж болно.</a:t>
            </a:r>
            <a:endParaRPr lang="en-US" sz="2400" smtClean="0"/>
          </a:p>
          <a:p>
            <a:pPr>
              <a:buFont typeface="Wingdings" pitchFamily="2" charset="2"/>
              <a:buNone/>
            </a:pPr>
            <a:endParaRPr lang="en-US" sz="2400" smtClean="0"/>
          </a:p>
          <a:p>
            <a:endParaRPr lang="en-US" sz="2400" smtClean="0"/>
          </a:p>
        </p:txBody>
      </p:sp>
      <p:pic>
        <p:nvPicPr>
          <p:cNvPr id="1026" name="Picture 2"/>
          <p:cNvPicPr>
            <a:picLocks noChangeAspect="1" noChangeArrowheads="1"/>
          </p:cNvPicPr>
          <p:nvPr/>
        </p:nvPicPr>
        <p:blipFill>
          <a:blip r:embed="rId2"/>
          <a:srcRect/>
          <a:stretch>
            <a:fillRect/>
          </a:stretch>
        </p:blipFill>
        <p:spPr bwMode="auto">
          <a:xfrm>
            <a:off x="5791200" y="152400"/>
            <a:ext cx="2514600" cy="1447800"/>
          </a:xfrm>
          <a:prstGeom prst="rect">
            <a:avLst/>
          </a:prstGeom>
          <a:ln>
            <a:noFill/>
          </a:ln>
          <a:effectLst>
            <a:outerShdw blurRad="292100" dist="139700" dir="2700000" algn="tl" rotWithShape="0">
              <a:srgbClr val="333333">
                <a:alpha val="65000"/>
              </a:srgbClr>
            </a:outerShdw>
          </a:effectLst>
        </p:spPr>
      </p:pic>
      <p:cxnSp>
        <p:nvCxnSpPr>
          <p:cNvPr id="6" name="Straight Arrow Connector 5"/>
          <p:cNvCxnSpPr/>
          <p:nvPr/>
        </p:nvCxnSpPr>
        <p:spPr>
          <a:xfrm rot="10800000" flipV="1">
            <a:off x="4876800" y="457200"/>
            <a:ext cx="914400" cy="38100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idx="4294967295"/>
          </p:nvPr>
        </p:nvSpPr>
        <p:spPr>
          <a:xfrm>
            <a:off x="914400" y="457200"/>
            <a:ext cx="8229600" cy="715963"/>
          </a:xfrm>
        </p:spPr>
        <p:txBody>
          <a:bodyPr/>
          <a:lstStyle/>
          <a:p>
            <a:r>
              <a:rPr lang="mn-MN" smtClean="0"/>
              <a:t>Шинэ нэмэгдсэн цэс</a:t>
            </a:r>
            <a:endParaRPr lang="en-US" smtClean="0"/>
          </a:p>
        </p:txBody>
      </p:sp>
      <p:sp>
        <p:nvSpPr>
          <p:cNvPr id="11267" name="Content Placeholder 2"/>
          <p:cNvSpPr>
            <a:spLocks noGrp="1"/>
          </p:cNvSpPr>
          <p:nvPr>
            <p:ph idx="4294967295"/>
          </p:nvPr>
        </p:nvSpPr>
        <p:spPr>
          <a:xfrm>
            <a:off x="0" y="2027238"/>
            <a:ext cx="4191000" cy="4602162"/>
          </a:xfrm>
        </p:spPr>
        <p:txBody>
          <a:bodyPr/>
          <a:lstStyle/>
          <a:p>
            <a:r>
              <a:rPr lang="en-US" sz="2400" smtClean="0"/>
              <a:t>Word 2007 </a:t>
            </a:r>
            <a:r>
              <a:rPr lang="mn-MN" sz="2400" smtClean="0"/>
              <a:t>дээр хэдэн шинэ</a:t>
            </a:r>
            <a:r>
              <a:rPr lang="en-US" sz="2400" smtClean="0"/>
              <a:t> </a:t>
            </a:r>
            <a:r>
              <a:rPr lang="mn-MN" sz="2400" smtClean="0"/>
              <a:t>команд</a:t>
            </a:r>
            <a:r>
              <a:rPr lang="en-US" sz="2400" smtClean="0"/>
              <a:t> </a:t>
            </a:r>
            <a:r>
              <a:rPr lang="mn-MN" sz="2400" smtClean="0"/>
              <a:t>нэмэгдсэн байгаа.</a:t>
            </a:r>
            <a:r>
              <a:rPr lang="en-US" sz="2400" smtClean="0"/>
              <a:t> </a:t>
            </a:r>
            <a:r>
              <a:rPr lang="mn-MN" sz="2400" smtClean="0"/>
              <a:t>Тэдгээрийн нэг нь </a:t>
            </a:r>
            <a:r>
              <a:rPr lang="en-US" sz="2400" smtClean="0"/>
              <a:t>“Prepare”</a:t>
            </a:r>
            <a:r>
              <a:rPr lang="mn-MN" sz="2400" smtClean="0"/>
              <a:t> команд юм</a:t>
            </a:r>
            <a:r>
              <a:rPr lang="en-US" sz="2400" smtClean="0"/>
              <a:t>. </a:t>
            </a:r>
            <a:r>
              <a:rPr lang="mn-MN" sz="2400" smtClean="0"/>
              <a:t>Та </a:t>
            </a:r>
            <a:r>
              <a:rPr lang="en-US" sz="2400" smtClean="0"/>
              <a:t>Office button</a:t>
            </a:r>
            <a:r>
              <a:rPr lang="mn-MN" sz="2400" smtClean="0"/>
              <a:t> товчин дээр дарснаар уг командыг олно.</a:t>
            </a:r>
            <a:r>
              <a:rPr lang="en-US" sz="2400" smtClean="0"/>
              <a:t> </a:t>
            </a:r>
          </a:p>
          <a:p>
            <a:endParaRPr lang="en-US" smtClean="0"/>
          </a:p>
        </p:txBody>
      </p:sp>
      <p:pic>
        <p:nvPicPr>
          <p:cNvPr id="11268" name="Picture 2"/>
          <p:cNvPicPr>
            <a:picLocks noChangeAspect="1" noChangeArrowheads="1"/>
          </p:cNvPicPr>
          <p:nvPr/>
        </p:nvPicPr>
        <p:blipFill>
          <a:blip r:embed="rId2"/>
          <a:srcRect/>
          <a:stretch>
            <a:fillRect/>
          </a:stretch>
        </p:blipFill>
        <p:spPr bwMode="auto">
          <a:xfrm>
            <a:off x="4902200" y="1981200"/>
            <a:ext cx="4089400" cy="452596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idx="4294967295"/>
          </p:nvPr>
        </p:nvSpPr>
        <p:spPr>
          <a:xfrm>
            <a:off x="533400" y="0"/>
            <a:ext cx="4572000" cy="1477963"/>
          </a:xfrm>
        </p:spPr>
        <p:txBody>
          <a:bodyPr/>
          <a:lstStyle/>
          <a:p>
            <a:pPr marL="450850" indent="-450850"/>
            <a:r>
              <a:rPr lang="mn-MN" sz="2800" dirty="0" smtClean="0">
                <a:latin typeface="Tahoma" pitchFamily="34" charset="0"/>
                <a:cs typeface="Tahoma" pitchFamily="34" charset="0"/>
              </a:rPr>
              <a:t>    </a:t>
            </a:r>
            <a:r>
              <a:rPr lang="en-US" sz="2800" dirty="0" smtClean="0"/>
              <a:t>Prepare </a:t>
            </a:r>
            <a:r>
              <a:rPr lang="mn-MN" sz="2800" dirty="0" smtClean="0"/>
              <a:t>цэсний</a:t>
            </a:r>
            <a:r>
              <a:rPr lang="en-US" sz="2800" dirty="0" smtClean="0"/>
              <a:t> -Encrypt Document</a:t>
            </a:r>
          </a:p>
        </p:txBody>
      </p:sp>
      <p:sp>
        <p:nvSpPr>
          <p:cNvPr id="3" name="Content Placeholder 2"/>
          <p:cNvSpPr>
            <a:spLocks noGrp="1"/>
          </p:cNvSpPr>
          <p:nvPr>
            <p:ph idx="4294967295"/>
          </p:nvPr>
        </p:nvSpPr>
        <p:spPr>
          <a:xfrm>
            <a:off x="0" y="1524000"/>
            <a:ext cx="4572000" cy="762000"/>
          </a:xfrm>
        </p:spPr>
        <p:style>
          <a:lnRef idx="1">
            <a:schemeClr val="accent1"/>
          </a:lnRef>
          <a:fillRef idx="2">
            <a:schemeClr val="accent1"/>
          </a:fillRef>
          <a:effectRef idx="1">
            <a:schemeClr val="accent1"/>
          </a:effectRef>
          <a:fontRef idx="minor">
            <a:schemeClr val="dk1"/>
          </a:fontRef>
        </p:style>
        <p:txBody>
          <a:bodyPr>
            <a:normAutofit/>
          </a:bodyPr>
          <a:lstStyle/>
          <a:p>
            <a:pPr>
              <a:defRPr/>
            </a:pPr>
            <a:r>
              <a:rPr lang="mn-MN" sz="2000" dirty="0" smtClean="0">
                <a:latin typeface="Tahoma" pitchFamily="34" charset="0"/>
                <a:cs typeface="Tahoma" pitchFamily="34" charset="0"/>
              </a:rPr>
              <a:t>Энэ нь баримтанд нууц уг оруулах команд юм.</a:t>
            </a:r>
            <a:endParaRPr lang="en-US" sz="2000" dirty="0">
              <a:latin typeface="Tahoma" pitchFamily="34" charset="0"/>
              <a:cs typeface="Tahoma" pitchFamily="34" charset="0"/>
            </a:endParaRPr>
          </a:p>
        </p:txBody>
      </p:sp>
      <p:pic>
        <p:nvPicPr>
          <p:cNvPr id="12292" name="Picture 4" descr="office_bottom.gif"/>
          <p:cNvPicPr>
            <a:picLocks noChangeAspect="1"/>
          </p:cNvPicPr>
          <p:nvPr/>
        </p:nvPicPr>
        <p:blipFill>
          <a:blip r:embed="rId2"/>
          <a:srcRect/>
          <a:stretch>
            <a:fillRect/>
          </a:stretch>
        </p:blipFill>
        <p:spPr bwMode="auto">
          <a:xfrm>
            <a:off x="5086350" y="104775"/>
            <a:ext cx="4057650" cy="4772025"/>
          </a:xfrm>
          <a:prstGeom prst="rect">
            <a:avLst/>
          </a:prstGeom>
          <a:noFill/>
          <a:ln w="9525">
            <a:noFill/>
            <a:miter lim="800000"/>
            <a:headEnd/>
            <a:tailEnd/>
          </a:ln>
        </p:spPr>
      </p:pic>
      <p:sp>
        <p:nvSpPr>
          <p:cNvPr id="6" name="Oval 5"/>
          <p:cNvSpPr/>
          <p:nvPr/>
        </p:nvSpPr>
        <p:spPr>
          <a:xfrm>
            <a:off x="76200" y="228600"/>
            <a:ext cx="609600" cy="609600"/>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mn-MN" sz="3600" dirty="0">
                <a:solidFill>
                  <a:schemeClr val="tx1"/>
                </a:solidFill>
              </a:rPr>
              <a:t>1</a:t>
            </a:r>
            <a:endParaRPr lang="en-US" sz="3600" dirty="0">
              <a:solidFill>
                <a:schemeClr val="tx1"/>
              </a:solidFill>
            </a:endParaRPr>
          </a:p>
        </p:txBody>
      </p:sp>
      <p:pic>
        <p:nvPicPr>
          <p:cNvPr id="12294" name="Picture 6" descr="Untitled-3.gif"/>
          <p:cNvPicPr>
            <a:picLocks noChangeAspect="1"/>
          </p:cNvPicPr>
          <p:nvPr/>
        </p:nvPicPr>
        <p:blipFill>
          <a:blip r:embed="rId3"/>
          <a:srcRect/>
          <a:stretch>
            <a:fillRect/>
          </a:stretch>
        </p:blipFill>
        <p:spPr bwMode="auto">
          <a:xfrm>
            <a:off x="228600" y="2667000"/>
            <a:ext cx="3505200" cy="4122738"/>
          </a:xfrm>
          <a:prstGeom prst="rect">
            <a:avLst/>
          </a:prstGeom>
          <a:noFill/>
          <a:ln w="9525">
            <a:noFill/>
            <a:miter lim="800000"/>
            <a:headEnd/>
            <a:tailEnd/>
          </a:ln>
        </p:spPr>
      </p:pic>
      <p:sp>
        <p:nvSpPr>
          <p:cNvPr id="8" name="Oval 7"/>
          <p:cNvSpPr/>
          <p:nvPr/>
        </p:nvSpPr>
        <p:spPr>
          <a:xfrm>
            <a:off x="4876800" y="2895600"/>
            <a:ext cx="304800" cy="304800"/>
          </a:xfrm>
          <a:prstGeom prst="ellipse">
            <a:avLst/>
          </a:prstGeom>
        </p:spPr>
        <p:style>
          <a:lnRef idx="2">
            <a:schemeClr val="accent6"/>
          </a:lnRef>
          <a:fillRef idx="1">
            <a:schemeClr val="lt1"/>
          </a:fillRef>
          <a:effectRef idx="0">
            <a:schemeClr val="accent6"/>
          </a:effectRef>
          <a:fontRef idx="minor">
            <a:schemeClr val="dk1"/>
          </a:fontRef>
        </p:style>
        <p:txBody>
          <a:bodyPr anchor="ctr"/>
          <a:lstStyle/>
          <a:p>
            <a:pPr algn="ctr" fontAlgn="auto">
              <a:spcBef>
                <a:spcPts val="0"/>
              </a:spcBef>
              <a:spcAft>
                <a:spcPts val="0"/>
              </a:spcAft>
              <a:defRPr/>
            </a:pPr>
            <a:r>
              <a:rPr lang="mn-MN" dirty="0"/>
              <a:t>1</a:t>
            </a:r>
            <a:endParaRPr lang="en-US" dirty="0"/>
          </a:p>
        </p:txBody>
      </p:sp>
      <p:sp>
        <p:nvSpPr>
          <p:cNvPr id="9" name="Oval 8"/>
          <p:cNvSpPr/>
          <p:nvPr/>
        </p:nvSpPr>
        <p:spPr>
          <a:xfrm>
            <a:off x="5943600" y="1676400"/>
            <a:ext cx="304800" cy="304800"/>
          </a:xfrm>
          <a:prstGeom prst="ellipse">
            <a:avLst/>
          </a:prstGeom>
        </p:spPr>
        <p:style>
          <a:lnRef idx="2">
            <a:schemeClr val="accent6"/>
          </a:lnRef>
          <a:fillRef idx="1">
            <a:schemeClr val="lt1"/>
          </a:fillRef>
          <a:effectRef idx="0">
            <a:schemeClr val="accent6"/>
          </a:effectRef>
          <a:fontRef idx="minor">
            <a:schemeClr val="dk1"/>
          </a:fontRef>
        </p:style>
        <p:txBody>
          <a:bodyPr anchor="ctr"/>
          <a:lstStyle/>
          <a:p>
            <a:pPr algn="ctr" fontAlgn="auto">
              <a:spcBef>
                <a:spcPts val="0"/>
              </a:spcBef>
              <a:spcAft>
                <a:spcPts val="0"/>
              </a:spcAft>
              <a:defRPr/>
            </a:pPr>
            <a:r>
              <a:rPr lang="mn-MN" dirty="0"/>
              <a:t>2</a:t>
            </a:r>
            <a:endParaRPr lang="en-US" dirty="0"/>
          </a:p>
        </p:txBody>
      </p:sp>
      <p:sp>
        <p:nvSpPr>
          <p:cNvPr id="10" name="Oval 9"/>
          <p:cNvSpPr/>
          <p:nvPr/>
        </p:nvSpPr>
        <p:spPr>
          <a:xfrm>
            <a:off x="0" y="5257800"/>
            <a:ext cx="304800" cy="304800"/>
          </a:xfrm>
          <a:prstGeom prst="ellipse">
            <a:avLst/>
          </a:prstGeom>
        </p:spPr>
        <p:style>
          <a:lnRef idx="2">
            <a:schemeClr val="accent6"/>
          </a:lnRef>
          <a:fillRef idx="1">
            <a:schemeClr val="lt1"/>
          </a:fillRef>
          <a:effectRef idx="0">
            <a:schemeClr val="accent6"/>
          </a:effectRef>
          <a:fontRef idx="minor">
            <a:schemeClr val="dk1"/>
          </a:fontRef>
        </p:style>
        <p:txBody>
          <a:bodyPr anchor="ctr"/>
          <a:lstStyle/>
          <a:p>
            <a:pPr algn="ctr" fontAlgn="auto">
              <a:spcBef>
                <a:spcPts val="0"/>
              </a:spcBef>
              <a:spcAft>
                <a:spcPts val="0"/>
              </a:spcAft>
              <a:defRPr/>
            </a:pPr>
            <a:r>
              <a:rPr lang="mn-MN" dirty="0"/>
              <a:t>1</a:t>
            </a:r>
            <a:endParaRPr lang="en-US" dirty="0"/>
          </a:p>
        </p:txBody>
      </p:sp>
      <p:sp>
        <p:nvSpPr>
          <p:cNvPr id="11" name="Oval 10"/>
          <p:cNvSpPr/>
          <p:nvPr/>
        </p:nvSpPr>
        <p:spPr>
          <a:xfrm>
            <a:off x="914400" y="5486400"/>
            <a:ext cx="304800" cy="304800"/>
          </a:xfrm>
          <a:prstGeom prst="ellipse">
            <a:avLst/>
          </a:prstGeom>
        </p:spPr>
        <p:style>
          <a:lnRef idx="2">
            <a:schemeClr val="accent6"/>
          </a:lnRef>
          <a:fillRef idx="1">
            <a:schemeClr val="lt1"/>
          </a:fillRef>
          <a:effectRef idx="0">
            <a:schemeClr val="accent6"/>
          </a:effectRef>
          <a:fontRef idx="minor">
            <a:schemeClr val="dk1"/>
          </a:fontRef>
        </p:style>
        <p:txBody>
          <a:bodyPr anchor="ctr"/>
          <a:lstStyle/>
          <a:p>
            <a:pPr algn="ctr" fontAlgn="auto">
              <a:spcBef>
                <a:spcPts val="0"/>
              </a:spcBef>
              <a:spcAft>
                <a:spcPts val="0"/>
              </a:spcAft>
              <a:defRPr/>
            </a:pPr>
            <a:r>
              <a:rPr lang="mn-MN" dirty="0"/>
              <a:t>2</a:t>
            </a:r>
            <a:endParaRPr lang="en-US" dirty="0"/>
          </a:p>
        </p:txBody>
      </p:sp>
      <p:cxnSp>
        <p:nvCxnSpPr>
          <p:cNvPr id="13" name="Straight Arrow Connector 12"/>
          <p:cNvCxnSpPr/>
          <p:nvPr/>
        </p:nvCxnSpPr>
        <p:spPr>
          <a:xfrm rot="16200000" flipV="1">
            <a:off x="3200400" y="1295400"/>
            <a:ext cx="1600200" cy="1600200"/>
          </a:xfrm>
          <a:prstGeom prst="straightConnector1">
            <a:avLst/>
          </a:prstGeom>
          <a:ln>
            <a:solidFill>
              <a:srgbClr val="FF0000"/>
            </a:solidFill>
            <a:tailEnd type="arrow"/>
          </a:ln>
        </p:spPr>
        <p:style>
          <a:lnRef idx="3">
            <a:schemeClr val="accent6"/>
          </a:lnRef>
          <a:fillRef idx="0">
            <a:schemeClr val="accent6"/>
          </a:fillRef>
          <a:effectRef idx="2">
            <a:schemeClr val="accent6"/>
          </a:effectRef>
          <a:fontRef idx="minor">
            <a:schemeClr val="tx1"/>
          </a:fontRef>
        </p:style>
      </p:cxnSp>
      <p:sp>
        <p:nvSpPr>
          <p:cNvPr id="14" name="Oval 13"/>
          <p:cNvSpPr/>
          <p:nvPr/>
        </p:nvSpPr>
        <p:spPr>
          <a:xfrm>
            <a:off x="3581400" y="5029200"/>
            <a:ext cx="609600" cy="609600"/>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mn-MN" sz="3600" dirty="0">
                <a:solidFill>
                  <a:schemeClr val="tx1"/>
                </a:solidFill>
              </a:rPr>
              <a:t>2</a:t>
            </a:r>
            <a:endParaRPr lang="en-US" sz="3600" dirty="0">
              <a:solidFill>
                <a:schemeClr val="tx1"/>
              </a:solidFill>
            </a:endParaRPr>
          </a:p>
        </p:txBody>
      </p:sp>
      <p:sp>
        <p:nvSpPr>
          <p:cNvPr id="15" name="Title 1"/>
          <p:cNvSpPr txBox="1">
            <a:spLocks/>
          </p:cNvSpPr>
          <p:nvPr/>
        </p:nvSpPr>
        <p:spPr>
          <a:xfrm>
            <a:off x="3276600" y="4800600"/>
            <a:ext cx="5105400" cy="990600"/>
          </a:xfrm>
          <a:prstGeom prst="rect">
            <a:avLst/>
          </a:prstGeom>
        </p:spPr>
        <p:txBody>
          <a:bodyPr anchor="ctr">
            <a:normAutofit/>
          </a:bodyPr>
          <a:lstStyle/>
          <a:p>
            <a:pPr algn="ctr" fontAlgn="auto">
              <a:spcAft>
                <a:spcPts val="0"/>
              </a:spcAft>
              <a:defRPr/>
            </a:pPr>
            <a:r>
              <a:rPr lang="en-US" sz="4000" dirty="0">
                <a:latin typeface="Arial" pitchFamily="34" charset="0"/>
                <a:ea typeface="+mj-ea"/>
                <a:cs typeface="Arial" pitchFamily="34" charset="0"/>
              </a:rPr>
              <a:t>Mark as Final</a:t>
            </a:r>
          </a:p>
        </p:txBody>
      </p:sp>
      <p:sp>
        <p:nvSpPr>
          <p:cNvPr id="16" name="Content Placeholder 2"/>
          <p:cNvSpPr txBox="1">
            <a:spLocks/>
          </p:cNvSpPr>
          <p:nvPr/>
        </p:nvSpPr>
        <p:spPr>
          <a:xfrm>
            <a:off x="4114800" y="5791200"/>
            <a:ext cx="4572000" cy="762000"/>
          </a:xfrm>
          <a:prstGeom prst="rect">
            <a:avLst/>
          </a:prstGeom>
        </p:spPr>
        <p:style>
          <a:lnRef idx="1">
            <a:schemeClr val="accent1"/>
          </a:lnRef>
          <a:fillRef idx="2">
            <a:schemeClr val="accent1"/>
          </a:fillRef>
          <a:effectRef idx="1">
            <a:schemeClr val="accent1"/>
          </a:effectRef>
          <a:fontRef idx="minor">
            <a:schemeClr val="dk1"/>
          </a:fontRef>
        </p:style>
        <p:txBody>
          <a:bodyPr>
            <a:normAutofit/>
          </a:bodyPr>
          <a:lstStyle/>
          <a:p>
            <a:pPr marL="342900" indent="-342900" fontAlgn="auto">
              <a:spcBef>
                <a:spcPct val="20000"/>
              </a:spcBef>
              <a:spcAft>
                <a:spcPts val="0"/>
              </a:spcAft>
              <a:buFont typeface="Arial" pitchFamily="34" charset="0"/>
              <a:buChar char="•"/>
              <a:defRPr/>
            </a:pPr>
            <a:r>
              <a:rPr lang="mn-MN" sz="2000" dirty="0">
                <a:latin typeface="Tahoma" pitchFamily="34" charset="0"/>
                <a:cs typeface="Tahoma" pitchFamily="34" charset="0"/>
              </a:rPr>
              <a:t>Энэ нь </a:t>
            </a:r>
            <a:r>
              <a:rPr lang="en-US" sz="2000" dirty="0">
                <a:latin typeface="Tahoma" pitchFamily="34" charset="0"/>
                <a:cs typeface="Tahoma" pitchFamily="34" charset="0"/>
              </a:rPr>
              <a:t>б</a:t>
            </a:r>
            <a:r>
              <a:rPr lang="mn-MN" sz="2000" dirty="0">
                <a:latin typeface="Tahoma" pitchFamily="34" charset="0"/>
                <a:cs typeface="Tahoma" pitchFamily="34" charset="0"/>
              </a:rPr>
              <a:t>аримтыг зөвхөн унших хэлбэрт шилжүүлнэ.</a:t>
            </a:r>
            <a:endParaRPr lang="en-US" sz="2000" dirty="0">
              <a:latin typeface="Tahoma" pitchFamily="34" charset="0"/>
              <a:cs typeface="Tahoma" pitchFamily="34" charset="0"/>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ctrTitle" sz="quarter" idx="4294967295"/>
          </p:nvPr>
        </p:nvSpPr>
        <p:spPr>
          <a:xfrm>
            <a:off x="1371600" y="152400"/>
            <a:ext cx="7772400" cy="381000"/>
          </a:xfrm>
        </p:spPr>
        <p:txBody>
          <a:bodyPr/>
          <a:lstStyle/>
          <a:p>
            <a:r>
              <a:rPr lang="en-US" sz="2800" smtClean="0"/>
              <a:t>Word2007            </a:t>
            </a:r>
            <a:r>
              <a:rPr lang="mn-MN" sz="2800" smtClean="0"/>
              <a:t>           </a:t>
            </a:r>
            <a:r>
              <a:rPr lang="en-US" sz="2800" smtClean="0"/>
              <a:t>Word 2003</a:t>
            </a:r>
          </a:p>
        </p:txBody>
      </p:sp>
      <p:sp>
        <p:nvSpPr>
          <p:cNvPr id="13315" name="Subtitle 2"/>
          <p:cNvSpPr>
            <a:spLocks noGrp="1"/>
          </p:cNvSpPr>
          <p:nvPr>
            <p:ph type="subTitle" sz="quarter" idx="4294967295"/>
          </p:nvPr>
        </p:nvSpPr>
        <p:spPr>
          <a:xfrm>
            <a:off x="1066800" y="4038600"/>
            <a:ext cx="8077200" cy="2362200"/>
          </a:xfrm>
        </p:spPr>
        <p:txBody>
          <a:bodyPr/>
          <a:lstStyle/>
          <a:p>
            <a:r>
              <a:rPr lang="mn-MN" sz="2800" smtClean="0"/>
              <a:t>Хэдийгээр энэ 2 </a:t>
            </a:r>
            <a:r>
              <a:rPr lang="en-US" sz="2800" smtClean="0"/>
              <a:t>Word </a:t>
            </a:r>
            <a:r>
              <a:rPr lang="mn-MN" sz="2800" smtClean="0"/>
              <a:t>хоорондоо өөр харагдаж, хэрэглэгчтэй харилцах хэсэг нь ялгаатай байгаа боловч үндсэн функцүүд нь хэвээрээ, зөвхөн функц, командын байрлах хэсэг нь өөрчлөгдсөн юм.</a:t>
            </a:r>
            <a:endParaRPr lang="en-US" sz="2800" smtClean="0"/>
          </a:p>
          <a:p>
            <a:endParaRPr lang="en-US" smtClean="0"/>
          </a:p>
        </p:txBody>
      </p:sp>
      <p:sp>
        <p:nvSpPr>
          <p:cNvPr id="13316" name="Rectangle 3"/>
          <p:cNvSpPr>
            <a:spLocks noChangeArrowheads="1"/>
          </p:cNvSpPr>
          <p:nvPr/>
        </p:nvSpPr>
        <p:spPr bwMode="auto">
          <a:xfrm>
            <a:off x="0" y="0"/>
            <a:ext cx="184150" cy="369888"/>
          </a:xfrm>
          <a:prstGeom prst="rect">
            <a:avLst/>
          </a:prstGeom>
          <a:noFill/>
          <a:ln w="9525">
            <a:noFill/>
            <a:miter lim="800000"/>
            <a:headEnd/>
            <a:tailEnd/>
          </a:ln>
        </p:spPr>
        <p:txBody>
          <a:bodyPr wrap="none" anchor="ctr">
            <a:spAutoFit/>
          </a:bodyPr>
          <a:lstStyle/>
          <a:p>
            <a:endParaRPr lang="en-US"/>
          </a:p>
        </p:txBody>
      </p:sp>
      <p:pic>
        <p:nvPicPr>
          <p:cNvPr id="13317" name="Picture 8" descr="The Text Area"/>
          <p:cNvPicPr>
            <a:picLocks noChangeAspect="1" noChangeArrowheads="1"/>
          </p:cNvPicPr>
          <p:nvPr/>
        </p:nvPicPr>
        <p:blipFill>
          <a:blip r:embed="rId2"/>
          <a:srcRect/>
          <a:stretch>
            <a:fillRect/>
          </a:stretch>
        </p:blipFill>
        <p:spPr bwMode="auto">
          <a:xfrm>
            <a:off x="0" y="685800"/>
            <a:ext cx="4992688" cy="3200400"/>
          </a:xfrm>
          <a:prstGeom prst="rect">
            <a:avLst/>
          </a:prstGeom>
          <a:noFill/>
          <a:ln w="9525">
            <a:noFill/>
            <a:miter lim="800000"/>
            <a:headEnd/>
            <a:tailEnd/>
          </a:ln>
        </p:spPr>
      </p:pic>
      <p:pic>
        <p:nvPicPr>
          <p:cNvPr id="13318" name="Picture 14" descr="2003.gif"/>
          <p:cNvPicPr>
            <a:picLocks noChangeAspect="1"/>
          </p:cNvPicPr>
          <p:nvPr/>
        </p:nvPicPr>
        <p:blipFill>
          <a:blip r:embed="rId3"/>
          <a:srcRect/>
          <a:stretch>
            <a:fillRect/>
          </a:stretch>
        </p:blipFill>
        <p:spPr bwMode="auto">
          <a:xfrm>
            <a:off x="4953000" y="685800"/>
            <a:ext cx="4191000" cy="3151188"/>
          </a:xfrm>
          <a:prstGeom prst="rect">
            <a:avLst/>
          </a:prstGeom>
          <a:noFill/>
          <a:ln w="9525">
            <a:noFill/>
            <a:miter lim="800000"/>
            <a:headEnd/>
            <a:tailEnd/>
          </a:ln>
        </p:spPr>
      </p:pic>
      <p:sp>
        <p:nvSpPr>
          <p:cNvPr id="13319" name="Rectangle 6"/>
          <p:cNvSpPr>
            <a:spLocks noChangeArrowheads="1"/>
          </p:cNvSpPr>
          <p:nvPr/>
        </p:nvSpPr>
        <p:spPr bwMode="auto">
          <a:xfrm>
            <a:off x="304800" y="1981200"/>
            <a:ext cx="4343400" cy="1524000"/>
          </a:xfrm>
          <a:prstGeom prst="rect">
            <a:avLst/>
          </a:prstGeom>
          <a:solidFill>
            <a:schemeClr val="bg1"/>
          </a:solidFill>
          <a:ln w="9525" algn="ctr">
            <a:solidFill>
              <a:schemeClr val="bg1"/>
            </a:solidFill>
            <a:miter lim="800000"/>
            <a:headEnd/>
            <a:tailEnd/>
          </a:ln>
        </p:spPr>
        <p:txBody>
          <a:bodyPr wrap="none"/>
          <a:lstStyle/>
          <a:p>
            <a:endParaRPr lang="en-US" sz="2400">
              <a:latin typeface="Verdana" pitchFamily="34" charset="0"/>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idx="4294967295"/>
          </p:nvPr>
        </p:nvSpPr>
        <p:spPr>
          <a:xfrm>
            <a:off x="1371600" y="512763"/>
            <a:ext cx="7772400" cy="914400"/>
          </a:xfrm>
        </p:spPr>
        <p:txBody>
          <a:bodyPr/>
          <a:lstStyle/>
          <a:p>
            <a:r>
              <a:rPr lang="mn-MN" smtClean="0">
                <a:latin typeface="Tahoma" pitchFamily="34" charset="0"/>
                <a:cs typeface="Tahoma" pitchFamily="34" charset="0"/>
              </a:rPr>
              <a:t>Өөрчлөлт</a:t>
            </a:r>
            <a:endParaRPr lang="en-US" smtClean="0">
              <a:latin typeface="Tahoma" pitchFamily="34" charset="0"/>
              <a:cs typeface="Tahoma" pitchFamily="34" charset="0"/>
            </a:endParaRPr>
          </a:p>
        </p:txBody>
      </p:sp>
      <p:pic>
        <p:nvPicPr>
          <p:cNvPr id="14339" name="Picture 2"/>
          <p:cNvPicPr>
            <a:picLocks noGrp="1" noChangeAspect="1" noChangeArrowheads="1"/>
          </p:cNvPicPr>
          <p:nvPr>
            <p:ph idx="4294967295"/>
          </p:nvPr>
        </p:nvPicPr>
        <p:blipFill>
          <a:blip r:embed="rId2"/>
          <a:srcRect/>
          <a:stretch>
            <a:fillRect/>
          </a:stretch>
        </p:blipFill>
        <p:spPr>
          <a:xfrm>
            <a:off x="0" y="1828800"/>
            <a:ext cx="9144000" cy="1625600"/>
          </a:xfrm>
        </p:spPr>
      </p:pic>
      <p:pic>
        <p:nvPicPr>
          <p:cNvPr id="14340" name="Picture 3"/>
          <p:cNvPicPr>
            <a:picLocks noChangeAspect="1" noChangeArrowheads="1"/>
          </p:cNvPicPr>
          <p:nvPr/>
        </p:nvPicPr>
        <p:blipFill>
          <a:blip r:embed="rId3"/>
          <a:srcRect/>
          <a:stretch>
            <a:fillRect/>
          </a:stretch>
        </p:blipFill>
        <p:spPr bwMode="auto">
          <a:xfrm>
            <a:off x="0" y="4191000"/>
            <a:ext cx="9144000" cy="126841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idx="4294967295"/>
          </p:nvPr>
        </p:nvSpPr>
        <p:spPr>
          <a:xfrm>
            <a:off x="228600" y="228600"/>
            <a:ext cx="7924800" cy="914400"/>
          </a:xfrm>
        </p:spPr>
        <p:txBody>
          <a:bodyPr/>
          <a:lstStyle/>
          <a:p>
            <a:r>
              <a:rPr lang="en-US" sz="2800" dirty="0" smtClean="0"/>
              <a:t>Word 200</a:t>
            </a:r>
            <a:r>
              <a:rPr lang="mn-MN" sz="2800" dirty="0" smtClean="0"/>
              <a:t>3 дээрх командуудын байрлалыг </a:t>
            </a:r>
            <a:r>
              <a:rPr lang="en-US" sz="2800" dirty="0" smtClean="0"/>
              <a:t>Word 200</a:t>
            </a:r>
            <a:r>
              <a:rPr lang="mn-MN" sz="2800" dirty="0" smtClean="0"/>
              <a:t>7 дээр заасан хүснэгт</a:t>
            </a:r>
            <a:endParaRPr lang="en-US" sz="2800" dirty="0" smtClean="0"/>
          </a:p>
        </p:txBody>
      </p:sp>
      <p:pic>
        <p:nvPicPr>
          <p:cNvPr id="15363" name="Content Placeholder 5" descr="uurchlult.gif"/>
          <p:cNvPicPr>
            <a:picLocks noGrp="1" noChangeAspect="1"/>
          </p:cNvPicPr>
          <p:nvPr>
            <p:ph idx="4294967295"/>
          </p:nvPr>
        </p:nvPicPr>
        <p:blipFill>
          <a:blip r:embed="rId2"/>
          <a:srcRect/>
          <a:stretch>
            <a:fillRect/>
          </a:stretch>
        </p:blipFill>
        <p:spPr>
          <a:xfrm>
            <a:off x="1295400" y="1371599"/>
            <a:ext cx="5181600" cy="5325533"/>
          </a:xfrm>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ctrTitle" sz="quarter"/>
          </p:nvPr>
        </p:nvSpPr>
        <p:spPr/>
        <p:txBody>
          <a:bodyPr/>
          <a:lstStyle/>
          <a:p>
            <a:endParaRPr lang="en-US" smtClean="0"/>
          </a:p>
        </p:txBody>
      </p:sp>
      <p:sp>
        <p:nvSpPr>
          <p:cNvPr id="16387" name="Subtitle 2"/>
          <p:cNvSpPr>
            <a:spLocks noGrp="1"/>
          </p:cNvSpPr>
          <p:nvPr>
            <p:ph type="subTitle" sz="quarter" idx="1"/>
          </p:nvPr>
        </p:nvSpPr>
        <p:spPr/>
        <p:txBody>
          <a:bodyPr/>
          <a:lstStyle/>
          <a:p>
            <a:endParaRPr lang="en-US" smtClean="0"/>
          </a:p>
        </p:txBody>
      </p:sp>
      <p:pic>
        <p:nvPicPr>
          <p:cNvPr id="16388" name="Picture 2"/>
          <p:cNvPicPr>
            <a:picLocks noChangeAspect="1" noChangeArrowheads="1"/>
          </p:cNvPicPr>
          <p:nvPr/>
        </p:nvPicPr>
        <p:blipFill>
          <a:blip r:embed="rId2"/>
          <a:srcRect/>
          <a:stretch>
            <a:fillRect/>
          </a:stretch>
        </p:blipFill>
        <p:spPr bwMode="auto">
          <a:xfrm>
            <a:off x="0" y="0"/>
            <a:ext cx="9144000" cy="6858000"/>
          </a:xfrm>
          <a:prstGeom prst="rect">
            <a:avLst/>
          </a:prstGeom>
          <a:noFill/>
          <a:ln w="9525">
            <a:noFill/>
            <a:miter lim="800000"/>
            <a:headEnd/>
            <a:tailEnd/>
          </a:ln>
        </p:spPr>
      </p:pic>
      <p:sp>
        <p:nvSpPr>
          <p:cNvPr id="9" name="Oval 8"/>
          <p:cNvSpPr/>
          <p:nvPr/>
        </p:nvSpPr>
        <p:spPr>
          <a:xfrm>
            <a:off x="1676400" y="2514600"/>
            <a:ext cx="533400" cy="533400"/>
          </a:xfrm>
          <a:prstGeom prst="ellipse">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mn-MN" sz="2400" b="1" dirty="0"/>
              <a:t>1</a:t>
            </a:r>
            <a:endParaRPr lang="en-US" sz="2400" b="1" dirty="0"/>
          </a:p>
        </p:txBody>
      </p:sp>
      <p:sp>
        <p:nvSpPr>
          <p:cNvPr id="10" name="Rectangle 9"/>
          <p:cNvSpPr/>
          <p:nvPr/>
        </p:nvSpPr>
        <p:spPr>
          <a:xfrm>
            <a:off x="2286000" y="2133600"/>
            <a:ext cx="5943600" cy="1828800"/>
          </a:xfrm>
          <a:prstGeom prst="rect">
            <a:avLst/>
          </a:prstGeom>
        </p:spPr>
        <p:style>
          <a:lnRef idx="2">
            <a:schemeClr val="accent1"/>
          </a:lnRef>
          <a:fillRef idx="1">
            <a:schemeClr val="lt1"/>
          </a:fillRef>
          <a:effectRef idx="0">
            <a:schemeClr val="accent1"/>
          </a:effectRef>
          <a:fontRef idx="minor">
            <a:schemeClr val="dk1"/>
          </a:fontRef>
        </p:style>
        <p:txBody>
          <a:bodyPr anchor="ctr"/>
          <a:lstStyle/>
          <a:p>
            <a:pPr fontAlgn="auto">
              <a:spcBef>
                <a:spcPts val="0"/>
              </a:spcBef>
              <a:spcAft>
                <a:spcPts val="0"/>
              </a:spcAft>
              <a:defRPr/>
            </a:pPr>
            <a:r>
              <a:rPr lang="en-US" sz="2400" dirty="0"/>
              <a:t>Microsoft Office-</a:t>
            </a:r>
            <a:r>
              <a:rPr lang="mn-MN" sz="2400" dirty="0"/>
              <a:t>ийн дараагийн товчлуур </a:t>
            </a:r>
          </a:p>
          <a:p>
            <a:pPr fontAlgn="auto">
              <a:spcBef>
                <a:spcPts val="0"/>
              </a:spcBef>
              <a:spcAft>
                <a:spcPts val="0"/>
              </a:spcAft>
              <a:defRPr/>
            </a:pPr>
            <a:r>
              <a:rPr lang="mn-MN" sz="2400" dirty="0"/>
              <a:t>бол </a:t>
            </a:r>
            <a:r>
              <a:rPr lang="en-US" sz="2400" b="1" u="sng" dirty="0"/>
              <a:t>Quick Access toolbar </a:t>
            </a:r>
            <a:r>
              <a:rPr lang="mn-MN" sz="2400" dirty="0"/>
              <a:t>буюу хурдан хандалтын хэрэгсэл юм. Анхдагч утга нь Хадгалах</a:t>
            </a:r>
            <a:r>
              <a:rPr lang="en-US" sz="2400" dirty="0"/>
              <a:t>, </a:t>
            </a:r>
            <a:r>
              <a:rPr lang="mn-MN" sz="2400" dirty="0"/>
              <a:t>Буцаах</a:t>
            </a:r>
            <a:r>
              <a:rPr lang="en-US" sz="2400" dirty="0"/>
              <a:t>, </a:t>
            </a:r>
            <a:r>
              <a:rPr lang="mn-MN" sz="2400" dirty="0"/>
              <a:t>Эргэж буцаах гэсэн хэрэгслүүд байдаг.  </a:t>
            </a:r>
            <a:endParaRPr lang="en-US" sz="2400" dirty="0"/>
          </a:p>
        </p:txBody>
      </p:sp>
      <p:cxnSp>
        <p:nvCxnSpPr>
          <p:cNvPr id="13" name="Straight Arrow Connector 12"/>
          <p:cNvCxnSpPr>
            <a:endCxn id="9" idx="1"/>
          </p:cNvCxnSpPr>
          <p:nvPr/>
        </p:nvCxnSpPr>
        <p:spPr>
          <a:xfrm rot="16200000" flipH="1">
            <a:off x="762000" y="1600200"/>
            <a:ext cx="1144588" cy="839788"/>
          </a:xfrm>
          <a:prstGeom prst="straightConnector1">
            <a:avLst/>
          </a:prstGeom>
          <a:ln>
            <a:tailEnd type="arrow"/>
          </a:ln>
        </p:spPr>
        <p:style>
          <a:lnRef idx="3">
            <a:schemeClr val="accent1"/>
          </a:lnRef>
          <a:fillRef idx="0">
            <a:schemeClr val="accent1"/>
          </a:fillRef>
          <a:effectRef idx="2">
            <a:schemeClr val="accent1"/>
          </a:effectRef>
          <a:fontRef idx="minor">
            <a:schemeClr val="tx1"/>
          </a:fontRef>
        </p:style>
      </p:cxnSp>
      <p:sp>
        <p:nvSpPr>
          <p:cNvPr id="18" name="Double Bracket 17"/>
          <p:cNvSpPr/>
          <p:nvPr/>
        </p:nvSpPr>
        <p:spPr>
          <a:xfrm>
            <a:off x="0" y="1219200"/>
            <a:ext cx="1066800" cy="228600"/>
          </a:xfrm>
          <a:prstGeom prst="bracketPair">
            <a:avLst/>
          </a:prstGeom>
        </p:spPr>
        <p:style>
          <a:lnRef idx="3">
            <a:schemeClr val="accent2"/>
          </a:lnRef>
          <a:fillRef idx="0">
            <a:schemeClr val="accent2"/>
          </a:fillRef>
          <a:effectRef idx="2">
            <a:schemeClr val="accent2"/>
          </a:effectRef>
          <a:fontRef idx="minor">
            <a:schemeClr val="tx1"/>
          </a:fontRef>
        </p:style>
        <p:txBody>
          <a:bodyPr anchor="ctr"/>
          <a:lstStyle/>
          <a:p>
            <a:pPr algn="ctr" fontAlgn="auto">
              <a:spcBef>
                <a:spcPts val="0"/>
              </a:spcBef>
              <a:spcAft>
                <a:spcPts val="0"/>
              </a:spcAft>
              <a:defRPr/>
            </a:pPr>
            <a:endParaRPr lang="en-US"/>
          </a:p>
        </p:txBody>
      </p:sp>
      <p:cxnSp>
        <p:nvCxnSpPr>
          <p:cNvPr id="28" name="Straight Arrow Connector 27"/>
          <p:cNvCxnSpPr/>
          <p:nvPr/>
        </p:nvCxnSpPr>
        <p:spPr>
          <a:xfrm>
            <a:off x="4495800" y="5029200"/>
            <a:ext cx="762000" cy="1588"/>
          </a:xfrm>
          <a:prstGeom prst="straightConnector1">
            <a:avLst/>
          </a:prstGeom>
          <a:ln>
            <a:tailEnd type="arrow"/>
          </a:ln>
        </p:spPr>
        <p:style>
          <a:lnRef idx="3">
            <a:schemeClr val="accent2"/>
          </a:lnRef>
          <a:fillRef idx="0">
            <a:schemeClr val="accent2"/>
          </a:fillRef>
          <a:effectRef idx="2">
            <a:schemeClr val="accent2"/>
          </a:effectRef>
          <a:fontRef idx="minor">
            <a:schemeClr val="tx1"/>
          </a:fontRef>
        </p:style>
      </p:cxnSp>
      <p:pic>
        <p:nvPicPr>
          <p:cNvPr id="16394" name="Picture 30" descr="Untitled-2.gif"/>
          <p:cNvPicPr>
            <a:picLocks noChangeAspect="1"/>
          </p:cNvPicPr>
          <p:nvPr/>
        </p:nvPicPr>
        <p:blipFill>
          <a:blip r:embed="rId3"/>
          <a:srcRect/>
          <a:stretch>
            <a:fillRect/>
          </a:stretch>
        </p:blipFill>
        <p:spPr bwMode="auto">
          <a:xfrm>
            <a:off x="5334000" y="4191000"/>
            <a:ext cx="2857500" cy="2200275"/>
          </a:xfrm>
          <a:prstGeom prst="rect">
            <a:avLst/>
          </a:prstGeom>
          <a:noFill/>
          <a:ln w="9525">
            <a:noFill/>
            <a:miter lim="800000"/>
            <a:headEnd/>
            <a:tailEnd/>
          </a:ln>
        </p:spPr>
      </p:pic>
      <p:pic>
        <p:nvPicPr>
          <p:cNvPr id="16395" name="Picture 2"/>
          <p:cNvPicPr>
            <a:picLocks noChangeAspect="1" noChangeArrowheads="1"/>
          </p:cNvPicPr>
          <p:nvPr/>
        </p:nvPicPr>
        <p:blipFill>
          <a:blip r:embed="rId4"/>
          <a:srcRect r="68333" b="61778"/>
          <a:stretch>
            <a:fillRect/>
          </a:stretch>
        </p:blipFill>
        <p:spPr bwMode="auto">
          <a:xfrm>
            <a:off x="1371600" y="4043363"/>
            <a:ext cx="3022600" cy="228123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idx="4294967295"/>
          </p:nvPr>
        </p:nvSpPr>
        <p:spPr>
          <a:xfrm>
            <a:off x="981075" y="420688"/>
            <a:ext cx="8162925" cy="950912"/>
          </a:xfrm>
        </p:spPr>
        <p:txBody>
          <a:bodyPr/>
          <a:lstStyle/>
          <a:p>
            <a:r>
              <a:rPr lang="mn-MN" sz="2800" smtClean="0"/>
              <a:t>Хурдан хандалтын хэрэгсэл</a:t>
            </a:r>
            <a:endParaRPr lang="en-US" sz="2800" smtClean="0"/>
          </a:p>
        </p:txBody>
      </p:sp>
      <p:pic>
        <p:nvPicPr>
          <p:cNvPr id="17411" name="Picture 3"/>
          <p:cNvPicPr>
            <a:picLocks noChangeAspect="1" noChangeArrowheads="1"/>
          </p:cNvPicPr>
          <p:nvPr/>
        </p:nvPicPr>
        <p:blipFill>
          <a:blip r:embed="rId2"/>
          <a:srcRect/>
          <a:stretch>
            <a:fillRect/>
          </a:stretch>
        </p:blipFill>
        <p:spPr bwMode="auto">
          <a:xfrm>
            <a:off x="3730625" y="1600200"/>
            <a:ext cx="5413375" cy="5257800"/>
          </a:xfrm>
          <a:prstGeom prst="rect">
            <a:avLst/>
          </a:prstGeom>
          <a:noFill/>
          <a:ln w="9525">
            <a:noFill/>
            <a:miter lim="800000"/>
            <a:headEnd/>
            <a:tailEnd/>
          </a:ln>
        </p:spPr>
      </p:pic>
      <p:pic>
        <p:nvPicPr>
          <p:cNvPr id="17412" name="Picture 5"/>
          <p:cNvPicPr>
            <a:picLocks noChangeAspect="1" noChangeArrowheads="1"/>
          </p:cNvPicPr>
          <p:nvPr/>
        </p:nvPicPr>
        <p:blipFill>
          <a:blip r:embed="rId3"/>
          <a:srcRect/>
          <a:stretch>
            <a:fillRect/>
          </a:stretch>
        </p:blipFill>
        <p:spPr bwMode="auto">
          <a:xfrm>
            <a:off x="304800" y="3457575"/>
            <a:ext cx="3219450" cy="1571625"/>
          </a:xfrm>
          <a:prstGeom prst="rect">
            <a:avLst/>
          </a:prstGeom>
          <a:noFill/>
          <a:ln w="9525">
            <a:noFill/>
            <a:miter lim="800000"/>
            <a:headEnd/>
            <a:tailEnd/>
          </a:ln>
        </p:spPr>
      </p:pic>
      <p:pic>
        <p:nvPicPr>
          <p:cNvPr id="17413" name="Picture 2"/>
          <p:cNvPicPr>
            <a:picLocks noChangeAspect="1" noChangeArrowheads="1"/>
          </p:cNvPicPr>
          <p:nvPr/>
        </p:nvPicPr>
        <p:blipFill>
          <a:blip r:embed="rId4"/>
          <a:srcRect/>
          <a:stretch>
            <a:fillRect/>
          </a:stretch>
        </p:blipFill>
        <p:spPr bwMode="auto">
          <a:xfrm>
            <a:off x="304800" y="1600200"/>
            <a:ext cx="3200400" cy="663575"/>
          </a:xfrm>
          <a:prstGeom prst="rect">
            <a:avLst/>
          </a:prstGeom>
          <a:noFill/>
          <a:ln w="9525">
            <a:noFill/>
            <a:miter lim="800000"/>
            <a:headEnd/>
            <a:tailEnd/>
          </a:ln>
        </p:spPr>
      </p:pic>
      <p:cxnSp>
        <p:nvCxnSpPr>
          <p:cNvPr id="10" name="Straight Arrow Connector 9"/>
          <p:cNvCxnSpPr/>
          <p:nvPr/>
        </p:nvCxnSpPr>
        <p:spPr>
          <a:xfrm rot="5400000">
            <a:off x="1639094" y="2628106"/>
            <a:ext cx="1600200" cy="1588"/>
          </a:xfrm>
          <a:prstGeom prst="straightConnector1">
            <a:avLst/>
          </a:prstGeom>
          <a:ln>
            <a:solidFill>
              <a:srgbClr val="FF0000"/>
            </a:solidFill>
            <a:tailEnd type="arrow"/>
          </a:ln>
        </p:spPr>
        <p:style>
          <a:lnRef idx="3">
            <a:schemeClr val="dk1"/>
          </a:lnRef>
          <a:fillRef idx="0">
            <a:schemeClr val="dk1"/>
          </a:fillRef>
          <a:effectRef idx="2">
            <a:schemeClr val="dk1"/>
          </a:effectRef>
          <a:fontRef idx="minor">
            <a:schemeClr val="tx1"/>
          </a:fontRef>
        </p:style>
      </p:cxnSp>
      <p:cxnSp>
        <p:nvCxnSpPr>
          <p:cNvPr id="12" name="Straight Arrow Connector 11"/>
          <p:cNvCxnSpPr/>
          <p:nvPr/>
        </p:nvCxnSpPr>
        <p:spPr>
          <a:xfrm rot="10800000">
            <a:off x="1371600" y="4876800"/>
            <a:ext cx="4724400" cy="1371600"/>
          </a:xfrm>
          <a:prstGeom prst="straightConnector1">
            <a:avLst/>
          </a:prstGeom>
          <a:ln>
            <a:solidFill>
              <a:srgbClr val="FF0000"/>
            </a:solidFill>
            <a:tailEnd type="arrow"/>
          </a:ln>
        </p:spPr>
        <p:style>
          <a:lnRef idx="3">
            <a:schemeClr val="dk1"/>
          </a:lnRef>
          <a:fillRef idx="0">
            <a:schemeClr val="dk1"/>
          </a:fillRef>
          <a:effectRef idx="2">
            <a:schemeClr val="dk1"/>
          </a:effectRef>
          <a:fontRef idx="minor">
            <a:schemeClr val="tx1"/>
          </a:fontRef>
        </p:style>
      </p:cxn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val 6"/>
          <p:cNvSpPr/>
          <p:nvPr/>
        </p:nvSpPr>
        <p:spPr>
          <a:xfrm>
            <a:off x="7543800" y="2590800"/>
            <a:ext cx="152400" cy="152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18435" name="Content Placeholder 10" descr="doorhi.gif"/>
          <p:cNvPicPr>
            <a:picLocks noGrp="1" noChangeAspect="1"/>
          </p:cNvPicPr>
          <p:nvPr>
            <p:ph idx="1"/>
          </p:nvPr>
        </p:nvPicPr>
        <p:blipFill>
          <a:blip r:embed="rId2"/>
          <a:srcRect/>
          <a:stretch>
            <a:fillRect/>
          </a:stretch>
        </p:blipFill>
        <p:spPr>
          <a:xfrm>
            <a:off x="0" y="0"/>
            <a:ext cx="9144000" cy="6858000"/>
          </a:xfrm>
        </p:spPr>
      </p:pic>
      <p:sp>
        <p:nvSpPr>
          <p:cNvPr id="12" name="Rectangle 11"/>
          <p:cNvSpPr/>
          <p:nvPr/>
        </p:nvSpPr>
        <p:spPr>
          <a:xfrm>
            <a:off x="1676400" y="1828800"/>
            <a:ext cx="6858000" cy="1219200"/>
          </a:xfrm>
          <a:prstGeom prst="rect">
            <a:avLst/>
          </a:prstGeom>
        </p:spPr>
        <p:style>
          <a:lnRef idx="1">
            <a:schemeClr val="accent4"/>
          </a:lnRef>
          <a:fillRef idx="2">
            <a:schemeClr val="accent4"/>
          </a:fillRef>
          <a:effectRef idx="1">
            <a:schemeClr val="accent4"/>
          </a:effectRef>
          <a:fontRef idx="minor">
            <a:schemeClr val="dk1"/>
          </a:fontRef>
        </p:style>
        <p:txBody>
          <a:bodyPr anchor="ctr"/>
          <a:lstStyle/>
          <a:p>
            <a:pPr fontAlgn="auto">
              <a:spcBef>
                <a:spcPts val="0"/>
              </a:spcBef>
              <a:spcAft>
                <a:spcPts val="0"/>
              </a:spcAft>
              <a:defRPr/>
            </a:pPr>
            <a:r>
              <a:rPr lang="mn-MN" sz="2000" dirty="0"/>
              <a:t>Босоо Scrol </a:t>
            </a:r>
            <a:r>
              <a:rPr lang="en-US" sz="2000" dirty="0"/>
              <a:t>bar</a:t>
            </a:r>
            <a:r>
              <a:rPr lang="mn-MN" sz="2000" dirty="0"/>
              <a:t>-ийн доорхи 3 товчлуур: Тухайн файлын хуудас хооронд шилжих боломж олгоно. </a:t>
            </a:r>
          </a:p>
          <a:p>
            <a:pPr fontAlgn="auto">
              <a:spcBef>
                <a:spcPts val="0"/>
              </a:spcBef>
              <a:spcAft>
                <a:spcPts val="0"/>
              </a:spcAft>
              <a:defRPr/>
            </a:pPr>
            <a:r>
              <a:rPr lang="mn-MN" sz="2000" dirty="0"/>
              <a:t>Үндсэн сонголт нь нэг нэг хуудсаар байдаг ба дундах      төрөл бүрийн сонголт байна. </a:t>
            </a:r>
            <a:endParaRPr lang="en-US" sz="2000" dirty="0"/>
          </a:p>
        </p:txBody>
      </p:sp>
      <p:sp>
        <p:nvSpPr>
          <p:cNvPr id="13" name="Rectangle 12"/>
          <p:cNvSpPr/>
          <p:nvPr/>
        </p:nvSpPr>
        <p:spPr>
          <a:xfrm>
            <a:off x="1676400" y="3276600"/>
            <a:ext cx="6934200" cy="1143000"/>
          </a:xfrm>
          <a:prstGeom prst="rect">
            <a:avLst/>
          </a:prstGeom>
        </p:spPr>
        <p:style>
          <a:lnRef idx="1">
            <a:schemeClr val="accent2"/>
          </a:lnRef>
          <a:fillRef idx="2">
            <a:schemeClr val="accent2"/>
          </a:fillRef>
          <a:effectRef idx="1">
            <a:schemeClr val="accent2"/>
          </a:effectRef>
          <a:fontRef idx="minor">
            <a:schemeClr val="dk1"/>
          </a:fontRef>
        </p:style>
        <p:txBody>
          <a:bodyPr anchor="ctr"/>
          <a:lstStyle/>
          <a:p>
            <a:pPr algn="just" fontAlgn="auto">
              <a:spcBef>
                <a:spcPts val="0"/>
              </a:spcBef>
              <a:spcAft>
                <a:spcPts val="0"/>
              </a:spcAft>
              <a:defRPr/>
            </a:pPr>
            <a:r>
              <a:rPr lang="en-US" sz="2000" dirty="0"/>
              <a:t>Zoom </a:t>
            </a:r>
            <a:r>
              <a:rPr lang="mn-MN" sz="2000" dirty="0"/>
              <a:t>гэж нэрлэгдэх уг хэсэг нь нээлттэй байгаа файлын дэлгэцэнд харагдах хэмжээг хувиар зааж өгдөг.</a:t>
            </a:r>
          </a:p>
          <a:p>
            <a:pPr algn="just" fontAlgn="auto">
              <a:spcBef>
                <a:spcPts val="0"/>
              </a:spcBef>
              <a:spcAft>
                <a:spcPts val="0"/>
              </a:spcAft>
              <a:defRPr/>
            </a:pPr>
            <a:r>
              <a:rPr lang="mn-MN" sz="2000" dirty="0"/>
              <a:t>100</a:t>
            </a:r>
            <a:r>
              <a:rPr lang="en-US" sz="2000" dirty="0"/>
              <a:t>%- </a:t>
            </a:r>
            <a:r>
              <a:rPr lang="mn-MN" sz="2000" dirty="0"/>
              <a:t>гэж гарж байгаа дээр дарж тохиргоо хийж болно.</a:t>
            </a:r>
            <a:endParaRPr lang="en-US" sz="2000" dirty="0"/>
          </a:p>
        </p:txBody>
      </p:sp>
      <p:sp>
        <p:nvSpPr>
          <p:cNvPr id="14" name="Oval 13"/>
          <p:cNvSpPr/>
          <p:nvPr/>
        </p:nvSpPr>
        <p:spPr>
          <a:xfrm>
            <a:off x="1143000" y="2133600"/>
            <a:ext cx="474133" cy="533400"/>
          </a:xfrm>
          <a:prstGeom prst="ellipse">
            <a:avLst/>
          </a:prstGeom>
          <a:solidFill>
            <a:schemeClr val="bg1"/>
          </a:solidFill>
          <a:ln>
            <a:solidFill>
              <a:srgbClr val="7030A0"/>
            </a:solidFill>
          </a:ln>
        </p:spPr>
        <p:style>
          <a:lnRef idx="0">
            <a:schemeClr val="accent4"/>
          </a:lnRef>
          <a:fillRef idx="3">
            <a:schemeClr val="accent4"/>
          </a:fillRef>
          <a:effectRef idx="3">
            <a:schemeClr val="accent4"/>
          </a:effectRef>
          <a:fontRef idx="minor">
            <a:schemeClr val="lt1"/>
          </a:fontRef>
        </p:style>
        <p:txBody>
          <a:bodyPr anchor="ctr"/>
          <a:lstStyle/>
          <a:p>
            <a:pPr algn="ctr" fontAlgn="auto">
              <a:spcBef>
                <a:spcPts val="0"/>
              </a:spcBef>
              <a:spcAft>
                <a:spcPts val="0"/>
              </a:spcAft>
              <a:defRPr/>
            </a:pPr>
            <a:r>
              <a:rPr lang="mn-MN" sz="3600" dirty="0">
                <a:solidFill>
                  <a:srgbClr val="7030A0"/>
                </a:solidFill>
                <a:latin typeface="Tahoma" pitchFamily="34" charset="0"/>
                <a:cs typeface="Tahoma" pitchFamily="34" charset="0"/>
              </a:rPr>
              <a:t>1</a:t>
            </a:r>
            <a:endParaRPr lang="en-US" sz="3600" dirty="0">
              <a:solidFill>
                <a:srgbClr val="7030A0"/>
              </a:solidFill>
              <a:latin typeface="Tahoma" pitchFamily="34" charset="0"/>
              <a:cs typeface="Tahoma" pitchFamily="34" charset="0"/>
            </a:endParaRPr>
          </a:p>
        </p:txBody>
      </p:sp>
      <p:cxnSp>
        <p:nvCxnSpPr>
          <p:cNvPr id="17" name="Shape 16"/>
          <p:cNvCxnSpPr/>
          <p:nvPr/>
        </p:nvCxnSpPr>
        <p:spPr>
          <a:xfrm rot="16200000" flipV="1">
            <a:off x="6972300" y="3924300"/>
            <a:ext cx="3581400" cy="609600"/>
          </a:xfrm>
          <a:prstGeom prst="bentConnector2">
            <a:avLst/>
          </a:prstGeom>
          <a:ln>
            <a:solidFill>
              <a:srgbClr val="7030A0"/>
            </a:solidFill>
            <a:headEnd type="arrow"/>
            <a:tailEnd type="arrow"/>
          </a:ln>
        </p:spPr>
        <p:style>
          <a:lnRef idx="3">
            <a:schemeClr val="accent4"/>
          </a:lnRef>
          <a:fillRef idx="0">
            <a:schemeClr val="accent4"/>
          </a:fillRef>
          <a:effectRef idx="2">
            <a:schemeClr val="accent4"/>
          </a:effectRef>
          <a:fontRef idx="minor">
            <a:schemeClr val="tx1"/>
          </a:fontRef>
        </p:style>
      </p:cxnSp>
      <p:cxnSp>
        <p:nvCxnSpPr>
          <p:cNvPr id="21" name="Elbow Connector 20"/>
          <p:cNvCxnSpPr/>
          <p:nvPr/>
        </p:nvCxnSpPr>
        <p:spPr>
          <a:xfrm rot="16200000" flipH="1">
            <a:off x="7200900" y="5143500"/>
            <a:ext cx="2743200" cy="76200"/>
          </a:xfrm>
          <a:prstGeom prst="bentConnector3">
            <a:avLst>
              <a:gd name="adj1" fmla="val 50000"/>
            </a:avLst>
          </a:prstGeom>
          <a:ln>
            <a:solidFill>
              <a:srgbClr val="FF0000"/>
            </a:solidFill>
            <a:headEnd type="arrow"/>
            <a:tailEnd type="arrow"/>
          </a:ln>
        </p:spPr>
        <p:style>
          <a:lnRef idx="3">
            <a:schemeClr val="accent2"/>
          </a:lnRef>
          <a:fillRef idx="0">
            <a:schemeClr val="accent2"/>
          </a:fillRef>
          <a:effectRef idx="2">
            <a:schemeClr val="accent2"/>
          </a:effectRef>
          <a:fontRef idx="minor">
            <a:schemeClr val="tx1"/>
          </a:fontRef>
        </p:style>
      </p:cxnSp>
      <p:sp>
        <p:nvSpPr>
          <p:cNvPr id="22" name="Rectangle 21"/>
          <p:cNvSpPr/>
          <p:nvPr/>
        </p:nvSpPr>
        <p:spPr>
          <a:xfrm>
            <a:off x="1676400" y="4648200"/>
            <a:ext cx="6781800" cy="990600"/>
          </a:xfrm>
          <a:prstGeom prst="rect">
            <a:avLst/>
          </a:prstGeom>
        </p:spPr>
        <p:style>
          <a:lnRef idx="1">
            <a:schemeClr val="accent1"/>
          </a:lnRef>
          <a:fillRef idx="2">
            <a:schemeClr val="accent1"/>
          </a:fillRef>
          <a:effectRef idx="1">
            <a:schemeClr val="accent1"/>
          </a:effectRef>
          <a:fontRef idx="minor">
            <a:schemeClr val="dk1"/>
          </a:fontRef>
        </p:style>
        <p:txBody>
          <a:bodyPr anchor="ctr"/>
          <a:lstStyle/>
          <a:p>
            <a:pPr algn="just" fontAlgn="auto">
              <a:spcBef>
                <a:spcPts val="0"/>
              </a:spcBef>
              <a:spcAft>
                <a:spcPts val="0"/>
              </a:spcAft>
              <a:defRPr/>
            </a:pPr>
            <a:r>
              <a:rPr lang="en-US" sz="2000" dirty="0"/>
              <a:t>Э</a:t>
            </a:r>
            <a:r>
              <a:rPr lang="mn-MN" sz="2000" dirty="0"/>
              <a:t>нэ хэсэгт та дэлгэцийг 5 янзаар харж болно.</a:t>
            </a:r>
          </a:p>
          <a:p>
            <a:pPr algn="just" fontAlgn="auto">
              <a:spcBef>
                <a:spcPts val="0"/>
              </a:spcBef>
              <a:spcAft>
                <a:spcPts val="0"/>
              </a:spcAft>
              <a:defRPr/>
            </a:pPr>
            <a:r>
              <a:rPr lang="en-US" sz="2000" i="1" dirty="0"/>
              <a:t>Draft View;</a:t>
            </a:r>
            <a:r>
              <a:rPr lang="mn-MN" sz="2000" i="1" dirty="0"/>
              <a:t> </a:t>
            </a:r>
            <a:r>
              <a:rPr lang="en-US" sz="2000" i="1" dirty="0"/>
              <a:t>Web Layout;</a:t>
            </a:r>
            <a:r>
              <a:rPr lang="mn-MN" sz="2000" i="1" dirty="0"/>
              <a:t> </a:t>
            </a:r>
            <a:r>
              <a:rPr lang="en-US" sz="2000" i="1" dirty="0"/>
              <a:t>Reading Layout;</a:t>
            </a:r>
            <a:r>
              <a:rPr lang="mn-MN" sz="2000" i="1" dirty="0"/>
              <a:t> </a:t>
            </a:r>
            <a:r>
              <a:rPr lang="en-US" sz="2000" i="1" dirty="0"/>
              <a:t>Outline View</a:t>
            </a:r>
            <a:endParaRPr lang="en-US" sz="2000" dirty="0"/>
          </a:p>
        </p:txBody>
      </p:sp>
      <p:sp>
        <p:nvSpPr>
          <p:cNvPr id="23" name="Oval 22"/>
          <p:cNvSpPr/>
          <p:nvPr/>
        </p:nvSpPr>
        <p:spPr>
          <a:xfrm>
            <a:off x="1143000" y="4800600"/>
            <a:ext cx="474133" cy="533400"/>
          </a:xfrm>
          <a:prstGeom prst="ellipse">
            <a:avLst/>
          </a:prstGeom>
          <a:solidFill>
            <a:schemeClr val="bg1"/>
          </a:solidFill>
          <a:ln>
            <a:solidFill>
              <a:srgbClr val="0070C0"/>
            </a:solidFill>
          </a:ln>
        </p:spPr>
        <p:style>
          <a:lnRef idx="0">
            <a:schemeClr val="accent1"/>
          </a:lnRef>
          <a:fillRef idx="3">
            <a:schemeClr val="accent1"/>
          </a:fillRef>
          <a:effectRef idx="3">
            <a:schemeClr val="accent1"/>
          </a:effectRef>
          <a:fontRef idx="minor">
            <a:schemeClr val="lt1"/>
          </a:fontRef>
        </p:style>
        <p:txBody>
          <a:bodyPr anchor="ctr"/>
          <a:lstStyle/>
          <a:p>
            <a:pPr algn="ctr" fontAlgn="auto">
              <a:spcBef>
                <a:spcPts val="0"/>
              </a:spcBef>
              <a:spcAft>
                <a:spcPts val="0"/>
              </a:spcAft>
              <a:defRPr/>
            </a:pPr>
            <a:r>
              <a:rPr lang="mn-MN" sz="3600" dirty="0">
                <a:solidFill>
                  <a:srgbClr val="0070C0"/>
                </a:solidFill>
                <a:latin typeface="Tahoma" pitchFamily="34" charset="0"/>
                <a:cs typeface="Tahoma" pitchFamily="34" charset="0"/>
              </a:rPr>
              <a:t>3</a:t>
            </a:r>
            <a:endParaRPr lang="en-US" sz="3600" dirty="0">
              <a:solidFill>
                <a:srgbClr val="0070C0"/>
              </a:solidFill>
              <a:latin typeface="Tahoma" pitchFamily="34" charset="0"/>
              <a:cs typeface="Tahoma" pitchFamily="34" charset="0"/>
            </a:endParaRPr>
          </a:p>
        </p:txBody>
      </p:sp>
      <p:sp>
        <p:nvSpPr>
          <p:cNvPr id="24" name="Double Brace 23"/>
          <p:cNvSpPr/>
          <p:nvPr/>
        </p:nvSpPr>
        <p:spPr>
          <a:xfrm>
            <a:off x="-76200" y="457200"/>
            <a:ext cx="2286000" cy="838200"/>
          </a:xfrm>
          <a:prstGeom prst="bracePair">
            <a:avLst/>
          </a:prstGeom>
          <a:noFill/>
          <a:ln>
            <a:solidFill>
              <a:schemeClr val="tx2"/>
            </a:solidFill>
          </a:ln>
        </p:spPr>
        <p:style>
          <a:lnRef idx="3">
            <a:schemeClr val="accent1"/>
          </a:lnRef>
          <a:fillRef idx="0">
            <a:schemeClr val="accent1"/>
          </a:fillRef>
          <a:effectRef idx="2">
            <a:schemeClr val="accent1"/>
          </a:effectRef>
          <a:fontRef idx="minor">
            <a:schemeClr val="tx1"/>
          </a:fontRef>
        </p:style>
        <p:txBody>
          <a:bodyPr anchor="ctr"/>
          <a:lstStyle/>
          <a:p>
            <a:pPr algn="ctr" fontAlgn="auto">
              <a:spcBef>
                <a:spcPts val="0"/>
              </a:spcBef>
              <a:spcAft>
                <a:spcPts val="0"/>
              </a:spcAft>
              <a:defRPr/>
            </a:pPr>
            <a:endParaRPr lang="en-US"/>
          </a:p>
        </p:txBody>
      </p:sp>
      <p:sp>
        <p:nvSpPr>
          <p:cNvPr id="25" name="Double Brace 24"/>
          <p:cNvSpPr/>
          <p:nvPr/>
        </p:nvSpPr>
        <p:spPr>
          <a:xfrm>
            <a:off x="4191000" y="228600"/>
            <a:ext cx="609600" cy="228600"/>
          </a:xfrm>
          <a:prstGeom prst="bracePair">
            <a:avLst/>
          </a:prstGeom>
          <a:ln>
            <a:solidFill>
              <a:srgbClr val="002060"/>
            </a:solidFill>
          </a:ln>
        </p:spPr>
        <p:style>
          <a:lnRef idx="3">
            <a:schemeClr val="accent2"/>
          </a:lnRef>
          <a:fillRef idx="0">
            <a:schemeClr val="accent2"/>
          </a:fillRef>
          <a:effectRef idx="2">
            <a:schemeClr val="accent2"/>
          </a:effectRef>
          <a:fontRef idx="minor">
            <a:schemeClr val="tx1"/>
          </a:fontRef>
        </p:style>
        <p:txBody>
          <a:bodyPr anchor="ctr"/>
          <a:lstStyle/>
          <a:p>
            <a:pPr algn="ctr" fontAlgn="auto">
              <a:spcBef>
                <a:spcPts val="0"/>
              </a:spcBef>
              <a:spcAft>
                <a:spcPts val="0"/>
              </a:spcAft>
              <a:defRPr/>
            </a:pPr>
            <a:endParaRPr lang="en-US"/>
          </a:p>
        </p:txBody>
      </p:sp>
      <p:cxnSp>
        <p:nvCxnSpPr>
          <p:cNvPr id="27" name="Elbow Connector 26"/>
          <p:cNvCxnSpPr>
            <a:endCxn id="23" idx="2"/>
          </p:cNvCxnSpPr>
          <p:nvPr/>
        </p:nvCxnSpPr>
        <p:spPr>
          <a:xfrm rot="16200000" flipH="1">
            <a:off x="-1009650" y="2914650"/>
            <a:ext cx="3771900" cy="533400"/>
          </a:xfrm>
          <a:prstGeom prst="bentConnector2">
            <a:avLst/>
          </a:prstGeom>
          <a:ln>
            <a:solidFill>
              <a:srgbClr val="0070C0"/>
            </a:solidFill>
            <a:headEnd type="arrow"/>
            <a:tailEnd type="arrow"/>
          </a:ln>
        </p:spPr>
        <p:style>
          <a:lnRef idx="3">
            <a:schemeClr val="accent1"/>
          </a:lnRef>
          <a:fillRef idx="0">
            <a:schemeClr val="accent1"/>
          </a:fillRef>
          <a:effectRef idx="2">
            <a:schemeClr val="accent1"/>
          </a:effectRef>
          <a:fontRef idx="minor">
            <a:schemeClr val="tx1"/>
          </a:fontRef>
        </p:style>
      </p:cxnSp>
      <p:sp>
        <p:nvSpPr>
          <p:cNvPr id="28" name="Oval 27"/>
          <p:cNvSpPr/>
          <p:nvPr/>
        </p:nvSpPr>
        <p:spPr>
          <a:xfrm>
            <a:off x="1143000" y="3581400"/>
            <a:ext cx="474663" cy="533400"/>
          </a:xfrm>
          <a:prstGeom prst="ellipse">
            <a:avLst/>
          </a:prstGeom>
          <a:solidFill>
            <a:schemeClr val="bg1"/>
          </a:solidFill>
          <a:ln>
            <a:solidFill>
              <a:srgbClr val="FF0000"/>
            </a:solidFill>
          </a:ln>
        </p:spPr>
        <p:style>
          <a:lnRef idx="1">
            <a:schemeClr val="accent2"/>
          </a:lnRef>
          <a:fillRef idx="3">
            <a:schemeClr val="accent2"/>
          </a:fillRef>
          <a:effectRef idx="2">
            <a:schemeClr val="accent2"/>
          </a:effectRef>
          <a:fontRef idx="minor">
            <a:schemeClr val="lt1"/>
          </a:fontRef>
        </p:style>
        <p:txBody>
          <a:bodyPr anchor="ctr"/>
          <a:lstStyle/>
          <a:p>
            <a:pPr algn="ctr" fontAlgn="auto">
              <a:spcBef>
                <a:spcPts val="0"/>
              </a:spcBef>
              <a:spcAft>
                <a:spcPts val="0"/>
              </a:spcAft>
              <a:defRPr/>
            </a:pPr>
            <a:r>
              <a:rPr lang="mn-MN" sz="3600" dirty="0">
                <a:solidFill>
                  <a:srgbClr val="FF0000"/>
                </a:solidFill>
                <a:latin typeface="Tahoma" pitchFamily="34" charset="0"/>
                <a:cs typeface="Tahoma" pitchFamily="34" charset="0"/>
              </a:rPr>
              <a:t>2</a:t>
            </a:r>
            <a:endParaRPr lang="en-US" sz="3600" dirty="0">
              <a:solidFill>
                <a:srgbClr val="FF0000"/>
              </a:solidFill>
              <a:latin typeface="Tahoma" pitchFamily="34" charset="0"/>
              <a:cs typeface="Tahoma" pitchFamily="34" charset="0"/>
            </a:endParaRPr>
          </a:p>
        </p:txBody>
      </p:sp>
      <p:cxnSp>
        <p:nvCxnSpPr>
          <p:cNvPr id="30" name="Elbow Connector 29"/>
          <p:cNvCxnSpPr/>
          <p:nvPr/>
        </p:nvCxnSpPr>
        <p:spPr>
          <a:xfrm rot="5400000" flipH="1" flipV="1">
            <a:off x="6743700" y="5905500"/>
            <a:ext cx="838200" cy="457200"/>
          </a:xfrm>
          <a:prstGeom prst="bentConnector3">
            <a:avLst>
              <a:gd name="adj1" fmla="val 50000"/>
            </a:avLst>
          </a:prstGeom>
          <a:ln>
            <a:solidFill>
              <a:srgbClr val="0070C0"/>
            </a:solidFill>
            <a:headEnd type="arrow"/>
            <a:tailEnd type="arrow"/>
          </a:ln>
        </p:spPr>
        <p:style>
          <a:lnRef idx="3">
            <a:schemeClr val="accent1"/>
          </a:lnRef>
          <a:fillRef idx="0">
            <a:schemeClr val="accent1"/>
          </a:fillRef>
          <a:effectRef idx="2">
            <a:schemeClr val="accent1"/>
          </a:effectRef>
          <a:fontRef idx="minor">
            <a:schemeClr val="tx1"/>
          </a:fontRef>
        </p:style>
      </p:cxn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Content Placeholder 2"/>
          <p:cNvSpPr>
            <a:spLocks noGrp="1"/>
          </p:cNvSpPr>
          <p:nvPr>
            <p:ph idx="4294967295"/>
          </p:nvPr>
        </p:nvSpPr>
        <p:spPr>
          <a:xfrm>
            <a:off x="1295400" y="1911350"/>
            <a:ext cx="7848600" cy="4448175"/>
          </a:xfrm>
        </p:spPr>
        <p:txBody>
          <a:bodyPr/>
          <a:lstStyle/>
          <a:p>
            <a:pPr algn="just"/>
            <a:r>
              <a:rPr lang="en-US" sz="2400" dirty="0" smtClean="0"/>
              <a:t>Office </a:t>
            </a:r>
            <a:r>
              <a:rPr lang="mn-MN" sz="2400" dirty="0" smtClean="0"/>
              <a:t>2007 дээр </a:t>
            </a:r>
            <a:r>
              <a:rPr lang="en-US" sz="2400" b="1" dirty="0" smtClean="0"/>
              <a:t>Ribbon</a:t>
            </a:r>
            <a:r>
              <a:rPr lang="en-US" sz="2400" dirty="0" smtClean="0"/>
              <a:t> </a:t>
            </a:r>
            <a:r>
              <a:rPr lang="mn-MN" sz="2400" dirty="0" smtClean="0"/>
              <a:t>хэмээх шинэ ойлголт орж ирж байгаа ба энэ хэсэг нь </a:t>
            </a:r>
            <a:r>
              <a:rPr lang="en-US" sz="2400" dirty="0" smtClean="0"/>
              <a:t>office 2003</a:t>
            </a:r>
            <a:r>
              <a:rPr lang="mn-MN" sz="2400" dirty="0" smtClean="0"/>
              <a:t>-ын цэсний хэсгийг агуулж байгаа юм.</a:t>
            </a:r>
          </a:p>
          <a:p>
            <a:pPr algn="just">
              <a:buFont typeface="Wingdings" pitchFamily="2" charset="2"/>
              <a:buNone/>
            </a:pPr>
            <a:endParaRPr lang="en-US" sz="2400" dirty="0" smtClean="0"/>
          </a:p>
          <a:p>
            <a:r>
              <a:rPr lang="mn-MN" sz="2400" dirty="0" smtClean="0"/>
              <a:t>Яагаад </a:t>
            </a:r>
            <a:r>
              <a:rPr lang="en-US" sz="2400" dirty="0" smtClean="0"/>
              <a:t>ц</a:t>
            </a:r>
            <a:r>
              <a:rPr lang="mn-MN" sz="2400" dirty="0" smtClean="0"/>
              <a:t>эсгийг өөрчлөн </a:t>
            </a:r>
            <a:r>
              <a:rPr lang="en-US" sz="2400" dirty="0" smtClean="0"/>
              <a:t>Ribbon</a:t>
            </a:r>
            <a:r>
              <a:rPr lang="mn-MN" sz="2400" dirty="0" smtClean="0"/>
              <a:t> хэмээн нэрээр сольсон бэ</a:t>
            </a:r>
            <a:r>
              <a:rPr lang="en-US" sz="2400" dirty="0" smtClean="0"/>
              <a:t>?</a:t>
            </a:r>
            <a:r>
              <a:rPr lang="mn-MN" sz="2400" dirty="0" smtClean="0"/>
              <a:t> </a:t>
            </a:r>
            <a:br>
              <a:rPr lang="mn-MN" sz="2400" dirty="0" smtClean="0"/>
            </a:br>
            <a:r>
              <a:rPr lang="mn-MN" sz="2400" dirty="0" smtClean="0"/>
              <a:t>Учир нь</a:t>
            </a:r>
            <a:r>
              <a:rPr lang="en-US" sz="2400" dirty="0" smtClean="0"/>
              <a:t> Ribbon </a:t>
            </a:r>
            <a:r>
              <a:rPr lang="mn-MN" sz="2400" dirty="0" smtClean="0"/>
              <a:t>нь хоорондоо харилцаа холбоотой командуудыг нэгтгэн нэг бүлэг болгосон ба мөн хамааралтай бүлгүүдийг нэгтгэн нэг </a:t>
            </a:r>
            <a:r>
              <a:rPr lang="en-US" sz="2400" dirty="0" smtClean="0"/>
              <a:t>Tab </a:t>
            </a:r>
            <a:r>
              <a:rPr lang="mn-MN" sz="2400" dirty="0" smtClean="0"/>
              <a:t>болгосон нь хэрэглэгчдэд илүү ойлгомжтой хэрэглэхэд илүү хялбар болсон</a:t>
            </a:r>
            <a:r>
              <a:rPr lang="en-US" sz="2400" dirty="0" smtClean="0"/>
              <a:t>. </a:t>
            </a:r>
          </a:p>
        </p:txBody>
      </p:sp>
      <p:pic>
        <p:nvPicPr>
          <p:cNvPr id="19459" name="Picture 3" descr="ribom.gif"/>
          <p:cNvPicPr>
            <a:picLocks noChangeAspect="1"/>
          </p:cNvPicPr>
          <p:nvPr/>
        </p:nvPicPr>
        <p:blipFill>
          <a:blip r:embed="rId2"/>
          <a:srcRect/>
          <a:stretch>
            <a:fillRect/>
          </a:stretch>
        </p:blipFill>
        <p:spPr bwMode="auto">
          <a:xfrm>
            <a:off x="0" y="304800"/>
            <a:ext cx="9144000" cy="1108075"/>
          </a:xfrm>
          <a:prstGeom prst="rect">
            <a:avLst/>
          </a:prstGeom>
          <a:noFill/>
          <a:ln w="9525">
            <a:noFill/>
            <a:miter lim="800000"/>
            <a:headEnd/>
            <a:tailEnd/>
          </a:ln>
        </p:spPr>
      </p:pic>
      <p:sp>
        <p:nvSpPr>
          <p:cNvPr id="6" name="Rectangle 5"/>
          <p:cNvSpPr/>
          <p:nvPr/>
        </p:nvSpPr>
        <p:spPr>
          <a:xfrm>
            <a:off x="2286000" y="685800"/>
            <a:ext cx="5791200" cy="5334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9" name="Title 1"/>
          <p:cNvSpPr txBox="1">
            <a:spLocks/>
          </p:cNvSpPr>
          <p:nvPr/>
        </p:nvSpPr>
        <p:spPr bwMode="auto">
          <a:xfrm>
            <a:off x="2590800" y="339725"/>
            <a:ext cx="2895600" cy="960438"/>
          </a:xfrm>
          <a:prstGeom prst="rect">
            <a:avLst/>
          </a:prstGeom>
          <a:noFill/>
          <a:ln w="9525">
            <a:noFill/>
            <a:miter lim="800000"/>
            <a:headEnd/>
            <a:tailEnd/>
          </a:ln>
        </p:spPr>
        <p:txBody>
          <a:bodyPr anchor="b">
            <a:normAutofit/>
          </a:bodyPr>
          <a:lstStyle/>
          <a:p>
            <a:pPr>
              <a:defRPr/>
            </a:pPr>
            <a:r>
              <a:rPr lang="en-US" sz="4000" b="1" kern="0" dirty="0">
                <a:solidFill>
                  <a:schemeClr val="tx2"/>
                </a:solidFill>
                <a:latin typeface="Arial" pitchFamily="34" charset="0"/>
                <a:ea typeface="+mj-ea"/>
                <a:cs typeface="Arial" pitchFamily="34" charset="0"/>
              </a:rPr>
              <a:t>Ribbon</a:t>
            </a:r>
            <a:endParaRPr lang="en-US" sz="4000" kern="0" dirty="0">
              <a:solidFill>
                <a:schemeClr val="tx2"/>
              </a:solidFill>
              <a:latin typeface="Arial" pitchFamily="34" charset="0"/>
              <a:ea typeface="+mj-ea"/>
              <a:cs typeface="Arial" pitchFamily="34" charset="0"/>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ubtitle 2"/>
          <p:cNvSpPr>
            <a:spLocks noGrp="1"/>
          </p:cNvSpPr>
          <p:nvPr>
            <p:ph type="subTitle" sz="quarter" idx="4294967295"/>
          </p:nvPr>
        </p:nvSpPr>
        <p:spPr>
          <a:xfrm>
            <a:off x="533400" y="4495800"/>
            <a:ext cx="8077200" cy="2133600"/>
          </a:xfrm>
        </p:spPr>
        <p:txBody>
          <a:bodyPr>
            <a:normAutofit fontScale="92500"/>
          </a:bodyPr>
          <a:lstStyle/>
          <a:p>
            <a:pPr algn="just">
              <a:lnSpc>
                <a:spcPct val="150000"/>
              </a:lnSpc>
              <a:defRPr/>
            </a:pPr>
            <a:r>
              <a:rPr lang="en-US" sz="1600" b="1" dirty="0" smtClean="0"/>
              <a:t>Ribbon</a:t>
            </a:r>
            <a:r>
              <a:rPr lang="mn-MN" sz="1600" b="1" dirty="0" smtClean="0"/>
              <a:t>-ний хамгийн дээд талд нь хэдэн </a:t>
            </a:r>
            <a:r>
              <a:rPr lang="en-US" sz="1600" b="1" dirty="0" smtClean="0"/>
              <a:t>tab </a:t>
            </a:r>
            <a:r>
              <a:rPr lang="mn-MN" sz="1600" b="1" dirty="0" smtClean="0"/>
              <a:t>байрладаг ба уг табууд дээр дарахад хоорондоо холбоотой хэд хэдэн бүлэг командууд гарч ирнэ. Бүлэг бүрт мөн хоорондоо холбоотой хэд хэдэн бүлэг командуудын товч байна. Та командыг ашиглахын тулд товчин дээр дарах ба харилцах цонхруу хандана. </a:t>
            </a:r>
            <a:r>
              <a:rPr lang="en-US" sz="1600" b="1" dirty="0" smtClean="0"/>
              <a:t>Dialog box launcher </a:t>
            </a:r>
            <a:r>
              <a:rPr lang="mn-MN" sz="1600" b="1" dirty="0" smtClean="0"/>
              <a:t>нь танд  командыг гаргах боломжийг олгоно.</a:t>
            </a:r>
            <a:endParaRPr lang="en-US" sz="1600" b="1" dirty="0" smtClean="0"/>
          </a:p>
          <a:p>
            <a:pPr algn="just">
              <a:lnSpc>
                <a:spcPct val="150000"/>
              </a:lnSpc>
              <a:defRPr/>
            </a:pPr>
            <a:endParaRPr lang="en-US" sz="1600" dirty="0" smtClean="0">
              <a:latin typeface="Tahoma" pitchFamily="34" charset="0"/>
              <a:cs typeface="Tahoma" pitchFamily="34" charset="0"/>
            </a:endParaRPr>
          </a:p>
        </p:txBody>
      </p:sp>
      <p:sp>
        <p:nvSpPr>
          <p:cNvPr id="20483" name="Rectangle 3"/>
          <p:cNvSpPr>
            <a:spLocks noChangeArrowheads="1"/>
          </p:cNvSpPr>
          <p:nvPr/>
        </p:nvSpPr>
        <p:spPr bwMode="auto">
          <a:xfrm>
            <a:off x="0" y="0"/>
            <a:ext cx="184150" cy="369888"/>
          </a:xfrm>
          <a:prstGeom prst="rect">
            <a:avLst/>
          </a:prstGeom>
          <a:noFill/>
          <a:ln w="9525">
            <a:noFill/>
            <a:miter lim="800000"/>
            <a:headEnd/>
            <a:tailEnd/>
          </a:ln>
        </p:spPr>
        <p:txBody>
          <a:bodyPr wrap="none" anchor="ctr">
            <a:spAutoFit/>
          </a:bodyPr>
          <a:lstStyle/>
          <a:p>
            <a:endParaRPr lang="en-US"/>
          </a:p>
        </p:txBody>
      </p:sp>
      <p:pic>
        <p:nvPicPr>
          <p:cNvPr id="20484" name="Picture 14" descr="The Ribbon"/>
          <p:cNvPicPr>
            <a:picLocks noChangeAspect="1" noChangeArrowheads="1"/>
          </p:cNvPicPr>
          <p:nvPr/>
        </p:nvPicPr>
        <p:blipFill>
          <a:blip r:embed="rId2"/>
          <a:srcRect l="943"/>
          <a:stretch>
            <a:fillRect/>
          </a:stretch>
        </p:blipFill>
        <p:spPr bwMode="auto">
          <a:xfrm>
            <a:off x="457200" y="304800"/>
            <a:ext cx="8382000" cy="2438400"/>
          </a:xfrm>
          <a:prstGeom prst="rect">
            <a:avLst/>
          </a:prstGeom>
          <a:noFill/>
          <a:ln w="9525">
            <a:noFill/>
            <a:miter lim="800000"/>
            <a:headEnd/>
            <a:tailEnd/>
          </a:ln>
        </p:spPr>
      </p:pic>
      <p:pic>
        <p:nvPicPr>
          <p:cNvPr id="20485" name="Picture 16" descr="Untitled-3.gif"/>
          <p:cNvPicPr>
            <a:picLocks noChangeAspect="1"/>
          </p:cNvPicPr>
          <p:nvPr/>
        </p:nvPicPr>
        <p:blipFill>
          <a:blip r:embed="rId3"/>
          <a:srcRect/>
          <a:stretch>
            <a:fillRect/>
          </a:stretch>
        </p:blipFill>
        <p:spPr bwMode="auto">
          <a:xfrm>
            <a:off x="6305949" y="2295525"/>
            <a:ext cx="2761851" cy="2200275"/>
          </a:xfrm>
          <a:prstGeom prst="rect">
            <a:avLst/>
          </a:prstGeom>
          <a:noFill/>
          <a:ln w="9525">
            <a:noFill/>
            <a:miter lim="800000"/>
            <a:headEnd/>
            <a:tailEnd/>
          </a:ln>
        </p:spPr>
      </p:pic>
      <p:cxnSp>
        <p:nvCxnSpPr>
          <p:cNvPr id="20" name="Elbow Connector 19"/>
          <p:cNvCxnSpPr/>
          <p:nvPr/>
        </p:nvCxnSpPr>
        <p:spPr>
          <a:xfrm>
            <a:off x="4506913" y="1782763"/>
            <a:ext cx="2743200" cy="1524000"/>
          </a:xfrm>
          <a:prstGeom prst="bentConnector3">
            <a:avLst>
              <a:gd name="adj1" fmla="val 50000"/>
            </a:avLst>
          </a:prstGeom>
          <a:ln>
            <a:tailEnd type="arrow"/>
          </a:ln>
        </p:spPr>
        <p:style>
          <a:lnRef idx="3">
            <a:schemeClr val="accent2"/>
          </a:lnRef>
          <a:fillRef idx="0">
            <a:schemeClr val="accent2"/>
          </a:fillRef>
          <a:effectRef idx="2">
            <a:schemeClr val="accent2"/>
          </a:effectRef>
          <a:fontRef idx="minor">
            <a:schemeClr val="tx1"/>
          </a:fontRef>
        </p:style>
      </p:cxn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idx="4294967295"/>
          </p:nvPr>
        </p:nvSpPr>
        <p:spPr>
          <a:xfrm>
            <a:off x="914400" y="0"/>
            <a:ext cx="8229600" cy="990600"/>
          </a:xfrm>
        </p:spPr>
        <p:txBody>
          <a:bodyPr/>
          <a:lstStyle/>
          <a:p>
            <a:r>
              <a:rPr lang="en-US" sz="4000" smtClean="0"/>
              <a:t>Home</a:t>
            </a:r>
            <a:r>
              <a:rPr lang="mn-MN" sz="4000" smtClean="0"/>
              <a:t> хэсэг</a:t>
            </a:r>
            <a:endParaRPr lang="en-US" sz="4000" smtClean="0"/>
          </a:p>
        </p:txBody>
      </p:sp>
      <p:pic>
        <p:nvPicPr>
          <p:cNvPr id="21507" name="Content Placeholder 5" descr="ribom.gif"/>
          <p:cNvPicPr>
            <a:picLocks noGrp="1" noChangeAspect="1"/>
          </p:cNvPicPr>
          <p:nvPr>
            <p:ph idx="4294967295"/>
          </p:nvPr>
        </p:nvPicPr>
        <p:blipFill>
          <a:blip r:embed="rId2"/>
          <a:srcRect/>
          <a:stretch>
            <a:fillRect/>
          </a:stretch>
        </p:blipFill>
        <p:spPr>
          <a:xfrm>
            <a:off x="0" y="1177925"/>
            <a:ext cx="9144000" cy="1108075"/>
          </a:xfrm>
        </p:spPr>
      </p:pic>
      <p:sp>
        <p:nvSpPr>
          <p:cNvPr id="7" name="Rectangle 6"/>
          <p:cNvSpPr/>
          <p:nvPr/>
        </p:nvSpPr>
        <p:spPr>
          <a:xfrm>
            <a:off x="762000" y="2590800"/>
            <a:ext cx="8229600" cy="4343400"/>
          </a:xfrm>
          <a:prstGeom prst="rect">
            <a:avLst/>
          </a:prstGeom>
          <a:noFill/>
          <a:ln>
            <a:noFill/>
          </a:ln>
        </p:spPr>
        <p:style>
          <a:lnRef idx="1">
            <a:schemeClr val="accent1"/>
          </a:lnRef>
          <a:fillRef idx="2">
            <a:schemeClr val="accent1"/>
          </a:fillRef>
          <a:effectRef idx="1">
            <a:schemeClr val="accent1"/>
          </a:effectRef>
          <a:fontRef idx="minor">
            <a:schemeClr val="dk1"/>
          </a:fontRef>
        </p:style>
        <p:txBody>
          <a:bodyPr anchor="ctr"/>
          <a:lstStyle/>
          <a:p>
            <a:pPr marL="457200" indent="-457200" fontAlgn="auto">
              <a:spcBef>
                <a:spcPts val="0"/>
              </a:spcBef>
              <a:spcAft>
                <a:spcPts val="0"/>
              </a:spcAft>
              <a:buFont typeface="+mj-lt"/>
              <a:buAutoNum type="arabicPeriod"/>
              <a:defRPr/>
            </a:pPr>
            <a:r>
              <a:rPr lang="en-US" sz="2400" dirty="0">
                <a:solidFill>
                  <a:srgbClr val="FF0000"/>
                </a:solidFill>
              </a:rPr>
              <a:t>Clipboard</a:t>
            </a:r>
            <a:r>
              <a:rPr lang="mn-MN" sz="2400" dirty="0">
                <a:solidFill>
                  <a:schemeClr val="tx1"/>
                </a:solidFill>
              </a:rPr>
              <a:t> – хуулах, зөөх, наах</a:t>
            </a:r>
            <a:endParaRPr lang="en-US" sz="2400" dirty="0">
              <a:solidFill>
                <a:schemeClr val="tx1"/>
              </a:solidFill>
            </a:endParaRPr>
          </a:p>
          <a:p>
            <a:pPr marL="457200" indent="-457200" fontAlgn="auto">
              <a:spcBef>
                <a:spcPts val="0"/>
              </a:spcBef>
              <a:spcAft>
                <a:spcPts val="0"/>
              </a:spcAft>
              <a:buFont typeface="+mj-lt"/>
              <a:buAutoNum type="arabicPeriod"/>
              <a:defRPr/>
            </a:pPr>
            <a:r>
              <a:rPr lang="en-US" sz="2400" dirty="0">
                <a:solidFill>
                  <a:srgbClr val="FF0000"/>
                </a:solidFill>
              </a:rPr>
              <a:t>Font</a:t>
            </a:r>
            <a:r>
              <a:rPr lang="mn-MN" sz="2400" dirty="0"/>
              <a:t> </a:t>
            </a:r>
            <a:r>
              <a:rPr lang="mn-MN" sz="2400" dirty="0">
                <a:solidFill>
                  <a:schemeClr val="tx1"/>
                </a:solidFill>
              </a:rPr>
              <a:t>– техтийн хэлбэржүүлэлт</a:t>
            </a:r>
            <a:endParaRPr lang="en-US" sz="2400" dirty="0">
              <a:solidFill>
                <a:schemeClr val="tx1"/>
              </a:solidFill>
            </a:endParaRPr>
          </a:p>
          <a:p>
            <a:pPr marL="457200" indent="-457200" fontAlgn="auto">
              <a:spcBef>
                <a:spcPts val="0"/>
              </a:spcBef>
              <a:spcAft>
                <a:spcPts val="0"/>
              </a:spcAft>
              <a:buFont typeface="+mj-lt"/>
              <a:buAutoNum type="arabicPeriod"/>
              <a:defRPr/>
            </a:pPr>
            <a:r>
              <a:rPr lang="en-US" sz="2400" dirty="0">
                <a:solidFill>
                  <a:srgbClr val="FF0000"/>
                </a:solidFill>
              </a:rPr>
              <a:t>Paragraph</a:t>
            </a:r>
            <a:r>
              <a:rPr lang="mn-MN" sz="2400" dirty="0">
                <a:solidFill>
                  <a:schemeClr val="tx1"/>
                </a:solidFill>
              </a:rPr>
              <a:t> – мөр хоорондын зайн тохиргоо</a:t>
            </a:r>
            <a:endParaRPr lang="en-US" sz="2400" dirty="0">
              <a:solidFill>
                <a:schemeClr val="tx1"/>
              </a:solidFill>
            </a:endParaRPr>
          </a:p>
          <a:p>
            <a:pPr marL="457200" indent="-457200" fontAlgn="auto">
              <a:spcBef>
                <a:spcPts val="0"/>
              </a:spcBef>
              <a:spcAft>
                <a:spcPts val="0"/>
              </a:spcAft>
              <a:buFont typeface="+mj-lt"/>
              <a:buAutoNum type="arabicPeriod"/>
              <a:defRPr/>
            </a:pPr>
            <a:r>
              <a:rPr lang="en-US" sz="2400" dirty="0">
                <a:solidFill>
                  <a:srgbClr val="FF0000"/>
                </a:solidFill>
              </a:rPr>
              <a:t>Styles</a:t>
            </a:r>
            <a:r>
              <a:rPr lang="mn-MN" sz="2400" dirty="0">
                <a:solidFill>
                  <a:srgbClr val="FF0000"/>
                </a:solidFill>
              </a:rPr>
              <a:t> </a:t>
            </a:r>
            <a:r>
              <a:rPr lang="mn-MN" sz="2400" dirty="0">
                <a:solidFill>
                  <a:schemeClr val="tx1"/>
                </a:solidFill>
              </a:rPr>
              <a:t>– техтийн бэлэн хэлбэржүүлэлт</a:t>
            </a:r>
            <a:endParaRPr lang="en-US" sz="2400" dirty="0">
              <a:solidFill>
                <a:schemeClr val="tx1"/>
              </a:solidFill>
            </a:endParaRPr>
          </a:p>
          <a:p>
            <a:pPr marL="457200" indent="-457200" fontAlgn="auto">
              <a:spcBef>
                <a:spcPts val="0"/>
              </a:spcBef>
              <a:spcAft>
                <a:spcPts val="0"/>
              </a:spcAft>
              <a:buFont typeface="+mj-lt"/>
              <a:buAutoNum type="arabicPeriod"/>
              <a:defRPr/>
            </a:pPr>
            <a:r>
              <a:rPr lang="en-US" sz="2400" dirty="0">
                <a:solidFill>
                  <a:srgbClr val="FF0000"/>
                </a:solidFill>
              </a:rPr>
              <a:t>Editing</a:t>
            </a:r>
            <a:r>
              <a:rPr lang="mn-MN" sz="2400" dirty="0">
                <a:solidFill>
                  <a:schemeClr val="tx1"/>
                </a:solidFill>
              </a:rPr>
              <a:t> – хайх, засах</a:t>
            </a:r>
          </a:p>
          <a:p>
            <a:pPr marL="457200" indent="-457200" fontAlgn="auto">
              <a:spcBef>
                <a:spcPts val="0"/>
              </a:spcBef>
              <a:spcAft>
                <a:spcPts val="0"/>
              </a:spcAft>
              <a:defRPr/>
            </a:pPr>
            <a:endParaRPr lang="mn-MN" sz="2400" dirty="0"/>
          </a:p>
          <a:p>
            <a:pPr fontAlgn="auto">
              <a:spcBef>
                <a:spcPts val="0"/>
              </a:spcBef>
              <a:spcAft>
                <a:spcPts val="0"/>
              </a:spcAft>
              <a:defRPr/>
            </a:pPr>
            <a:r>
              <a:rPr lang="mn-MN" sz="2400" dirty="0">
                <a:solidFill>
                  <a:schemeClr val="tx1"/>
                </a:solidFill>
              </a:rPr>
              <a:t>гэсэн үндсэн 5 бүлгүүдтэй бөгөөд та өөрийн баримтынхаа текстэн мэдээллийн хэсгийг засварлахад хэрэглэнэ. Жишээлбэл үсгийн фонд сонгох, мөр хоорондын зайг тохируулах, мөрийг дугаарлах гэх мэт командуудыг бүлэглэн оруулжээ. </a:t>
            </a:r>
            <a:endParaRPr lang="en-US" sz="2400" dirty="0">
              <a:solidFill>
                <a:schemeClr val="tx1"/>
              </a:solidFill>
            </a:endParaRP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idx="4294967295"/>
          </p:nvPr>
        </p:nvSpPr>
        <p:spPr>
          <a:xfrm>
            <a:off x="914400" y="304801"/>
            <a:ext cx="8229600" cy="457199"/>
          </a:xfrm>
        </p:spPr>
        <p:txBody>
          <a:bodyPr/>
          <a:lstStyle/>
          <a:p>
            <a:r>
              <a:rPr lang="en-US" sz="4000" dirty="0" smtClean="0"/>
              <a:t>Insert</a:t>
            </a:r>
            <a:r>
              <a:rPr lang="mn-MN" sz="4000" dirty="0" smtClean="0"/>
              <a:t> хэсэг</a:t>
            </a:r>
            <a:endParaRPr lang="en-US" sz="4000" dirty="0" smtClean="0"/>
          </a:p>
        </p:txBody>
      </p:sp>
      <p:pic>
        <p:nvPicPr>
          <p:cNvPr id="22531" name="Picture 2"/>
          <p:cNvPicPr>
            <a:picLocks noGrp="1" noChangeAspect="1" noChangeArrowheads="1"/>
          </p:cNvPicPr>
          <p:nvPr>
            <p:ph idx="4294967295"/>
          </p:nvPr>
        </p:nvPicPr>
        <p:blipFill>
          <a:blip r:embed="rId2"/>
          <a:srcRect r="6976"/>
          <a:stretch>
            <a:fillRect/>
          </a:stretch>
        </p:blipFill>
        <p:spPr>
          <a:xfrm>
            <a:off x="0" y="1066800"/>
            <a:ext cx="9144000" cy="792162"/>
          </a:xfrm>
        </p:spPr>
      </p:pic>
      <p:pic>
        <p:nvPicPr>
          <p:cNvPr id="22532" name="Picture 3"/>
          <p:cNvPicPr>
            <a:picLocks noChangeAspect="1" noChangeArrowheads="1"/>
          </p:cNvPicPr>
          <p:nvPr/>
        </p:nvPicPr>
        <p:blipFill>
          <a:blip r:embed="rId3"/>
          <a:srcRect/>
          <a:stretch>
            <a:fillRect/>
          </a:stretch>
        </p:blipFill>
        <p:spPr bwMode="auto">
          <a:xfrm>
            <a:off x="762000" y="2133600"/>
            <a:ext cx="571500" cy="247650"/>
          </a:xfrm>
          <a:prstGeom prst="rect">
            <a:avLst/>
          </a:prstGeom>
          <a:noFill/>
          <a:ln w="9525">
            <a:noFill/>
            <a:miter lim="800000"/>
            <a:headEnd/>
            <a:tailEnd/>
          </a:ln>
        </p:spPr>
      </p:pic>
      <p:cxnSp>
        <p:nvCxnSpPr>
          <p:cNvPr id="7" name="Straight Arrow Connector 6"/>
          <p:cNvCxnSpPr/>
          <p:nvPr/>
        </p:nvCxnSpPr>
        <p:spPr>
          <a:xfrm rot="16200000" flipH="1">
            <a:off x="1066800" y="2381250"/>
            <a:ext cx="228600" cy="76200"/>
          </a:xfrm>
          <a:prstGeom prst="straightConnector1">
            <a:avLst/>
          </a:prstGeom>
          <a:ln>
            <a:solidFill>
              <a:srgbClr val="FF0000"/>
            </a:solidFill>
            <a:tailEnd type="arrow"/>
          </a:ln>
        </p:spPr>
        <p:style>
          <a:lnRef idx="3">
            <a:schemeClr val="accent2"/>
          </a:lnRef>
          <a:fillRef idx="0">
            <a:schemeClr val="accent2"/>
          </a:fillRef>
          <a:effectRef idx="2">
            <a:schemeClr val="accent2"/>
          </a:effectRef>
          <a:fontRef idx="minor">
            <a:schemeClr val="tx1"/>
          </a:fontRef>
        </p:style>
      </p:cxnSp>
      <p:cxnSp>
        <p:nvCxnSpPr>
          <p:cNvPr id="9" name="Straight Arrow Connector 8"/>
          <p:cNvCxnSpPr>
            <a:stCxn id="5123" idx="3"/>
          </p:cNvCxnSpPr>
          <p:nvPr/>
        </p:nvCxnSpPr>
        <p:spPr>
          <a:xfrm>
            <a:off x="1333500" y="2257425"/>
            <a:ext cx="342900" cy="104775"/>
          </a:xfrm>
          <a:prstGeom prst="straightConnector1">
            <a:avLst/>
          </a:prstGeom>
          <a:ln>
            <a:solidFill>
              <a:srgbClr val="FF0000"/>
            </a:solidFill>
            <a:tailEnd type="arrow"/>
          </a:ln>
        </p:spPr>
        <p:style>
          <a:lnRef idx="3">
            <a:schemeClr val="accent2"/>
          </a:lnRef>
          <a:fillRef idx="0">
            <a:schemeClr val="accent2"/>
          </a:fillRef>
          <a:effectRef idx="2">
            <a:schemeClr val="accent2"/>
          </a:effectRef>
          <a:fontRef idx="minor">
            <a:schemeClr val="tx1"/>
          </a:fontRef>
        </p:style>
      </p:cxnSp>
      <p:sp>
        <p:nvSpPr>
          <p:cNvPr id="10" name="Rectangle 9"/>
          <p:cNvSpPr/>
          <p:nvPr/>
        </p:nvSpPr>
        <p:spPr>
          <a:xfrm>
            <a:off x="381000" y="2133600"/>
            <a:ext cx="8229600" cy="4495800"/>
          </a:xfrm>
          <a:prstGeom prst="rect">
            <a:avLst/>
          </a:prstGeom>
          <a:noFill/>
          <a:ln>
            <a:noFill/>
          </a:ln>
        </p:spPr>
        <p:style>
          <a:lnRef idx="1">
            <a:schemeClr val="accent1"/>
          </a:lnRef>
          <a:fillRef idx="2">
            <a:schemeClr val="accent1"/>
          </a:fillRef>
          <a:effectRef idx="1">
            <a:schemeClr val="accent1"/>
          </a:effectRef>
          <a:fontRef idx="minor">
            <a:schemeClr val="dk1"/>
          </a:fontRef>
        </p:style>
        <p:txBody>
          <a:bodyPr anchor="ctr"/>
          <a:lstStyle/>
          <a:p>
            <a:pPr marL="342900" indent="-342900" eaLnBrk="0" fontAlgn="auto" hangingPunct="0">
              <a:spcBef>
                <a:spcPct val="20000"/>
              </a:spcBef>
              <a:spcAft>
                <a:spcPts val="0"/>
              </a:spcAft>
              <a:buClr>
                <a:schemeClr val="folHlink"/>
              </a:buClr>
              <a:buSzPct val="75000"/>
              <a:buFont typeface="Wingdings" pitchFamily="2" charset="2"/>
              <a:buChar char="n"/>
              <a:defRPr/>
            </a:pPr>
            <a:r>
              <a:rPr lang="en-US" sz="2400" b="1" dirty="0">
                <a:solidFill>
                  <a:srgbClr val="FF0000"/>
                </a:solidFill>
              </a:rPr>
              <a:t>Insert</a:t>
            </a:r>
            <a:r>
              <a:rPr lang="en-US" sz="2400" b="1" dirty="0">
                <a:solidFill>
                  <a:srgbClr val="002060"/>
                </a:solidFill>
              </a:rPr>
              <a:t> </a:t>
            </a:r>
            <a:r>
              <a:rPr lang="mn-MN" sz="2400" dirty="0">
                <a:solidFill>
                  <a:schemeClr val="tx1"/>
                </a:solidFill>
              </a:rPr>
              <a:t>хэсгээс та өөрийн хийж буй хүснэгтэндээ зураг, </a:t>
            </a:r>
            <a:r>
              <a:rPr lang="en-US" sz="2400" dirty="0">
                <a:solidFill>
                  <a:schemeClr val="tx1"/>
                </a:solidFill>
              </a:rPr>
              <a:t>Word</a:t>
            </a:r>
            <a:r>
              <a:rPr lang="mn-MN" sz="2400" dirty="0">
                <a:solidFill>
                  <a:schemeClr val="tx1"/>
                </a:solidFill>
              </a:rPr>
              <a:t>-ын өөрийн бэлэн зураг, дүрс, хэлбэртэй текст, тэмдэгтүүд болон графикыг 2 юмуу 3 хэмжээстээр хүссэн хэлбэрээрээ байгуулж болох ба өөр програмыг объект байдлаар дуудаж оруулж ирж болно.</a:t>
            </a:r>
            <a:r>
              <a:rPr lang="en-US" sz="2400" dirty="0">
                <a:solidFill>
                  <a:schemeClr val="tx1"/>
                </a:solidFill>
              </a:rPr>
              <a:t> </a:t>
            </a:r>
            <a:endParaRPr lang="en-US" sz="2400" dirty="0" smtClean="0">
              <a:solidFill>
                <a:schemeClr val="tx1"/>
              </a:solidFill>
            </a:endParaRPr>
          </a:p>
          <a:p>
            <a:pPr marL="342900" indent="-342900" eaLnBrk="0" fontAlgn="auto" hangingPunct="0">
              <a:spcBef>
                <a:spcPct val="20000"/>
              </a:spcBef>
              <a:spcAft>
                <a:spcPts val="0"/>
              </a:spcAft>
              <a:buClr>
                <a:schemeClr val="folHlink"/>
              </a:buClr>
              <a:buSzPct val="75000"/>
              <a:buFont typeface="Wingdings" pitchFamily="2" charset="2"/>
              <a:buChar char="n"/>
              <a:defRPr/>
            </a:pPr>
            <a:r>
              <a:rPr lang="en-US" sz="2400" dirty="0" smtClean="0">
                <a:solidFill>
                  <a:schemeClr val="tx1"/>
                </a:solidFill>
              </a:rPr>
              <a:t>Cover page – </a:t>
            </a:r>
            <a:r>
              <a:rPr lang="mn-MN" sz="2400" dirty="0" smtClean="0">
                <a:solidFill>
                  <a:schemeClr val="tx1"/>
                </a:solidFill>
              </a:rPr>
              <a:t>нүүр хуудас</a:t>
            </a:r>
          </a:p>
          <a:p>
            <a:pPr marL="342900" indent="-342900" eaLnBrk="0" fontAlgn="auto" hangingPunct="0">
              <a:spcBef>
                <a:spcPct val="20000"/>
              </a:spcBef>
              <a:spcAft>
                <a:spcPts val="0"/>
              </a:spcAft>
              <a:buClr>
                <a:schemeClr val="folHlink"/>
              </a:buClr>
              <a:buSzPct val="75000"/>
              <a:buFont typeface="Wingdings" pitchFamily="2" charset="2"/>
              <a:buChar char="n"/>
              <a:defRPr/>
            </a:pPr>
            <a:r>
              <a:rPr lang="en-US" sz="2400" dirty="0" smtClean="0">
                <a:solidFill>
                  <a:schemeClr val="tx1"/>
                </a:solidFill>
              </a:rPr>
              <a:t>Header and footer - </a:t>
            </a:r>
            <a:r>
              <a:rPr lang="mn-MN" sz="2400" dirty="0" smtClean="0">
                <a:solidFill>
                  <a:schemeClr val="tx1"/>
                </a:solidFill>
              </a:rPr>
              <a:t>Хуудасны хөл толгойн хэсгийн мэдээлэл</a:t>
            </a:r>
            <a:endParaRPr lang="en-US" sz="2400" dirty="0" smtClean="0">
              <a:solidFill>
                <a:schemeClr val="tx1"/>
              </a:solidFill>
            </a:endParaRPr>
          </a:p>
          <a:p>
            <a:pPr marL="342900" indent="-342900" eaLnBrk="0" fontAlgn="auto" hangingPunct="0">
              <a:spcBef>
                <a:spcPct val="20000"/>
              </a:spcBef>
              <a:spcAft>
                <a:spcPts val="0"/>
              </a:spcAft>
              <a:buClr>
                <a:schemeClr val="folHlink"/>
              </a:buClr>
              <a:buSzPct val="75000"/>
              <a:buFont typeface="Wingdings" pitchFamily="2" charset="2"/>
              <a:buChar char="n"/>
              <a:defRPr/>
            </a:pPr>
            <a:endParaRPr lang="en-US" sz="2400" dirty="0" smtClean="0">
              <a:solidFill>
                <a:schemeClr val="tx1"/>
              </a:solidFill>
            </a:endParaRPr>
          </a:p>
          <a:p>
            <a:pPr marL="342900" indent="-342900" eaLnBrk="0" fontAlgn="auto" hangingPunct="0">
              <a:spcBef>
                <a:spcPct val="20000"/>
              </a:spcBef>
              <a:spcAft>
                <a:spcPts val="0"/>
              </a:spcAft>
              <a:buClr>
                <a:schemeClr val="folHlink"/>
              </a:buClr>
              <a:buSzPct val="75000"/>
              <a:buFont typeface="Wingdings" pitchFamily="2" charset="2"/>
              <a:buChar char="n"/>
              <a:defRPr/>
            </a:pPr>
            <a:endParaRPr lang="en-US" sz="2400" dirty="0">
              <a:solidFill>
                <a:schemeClr val="tx1"/>
              </a:solidFill>
            </a:endParaRP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idx="4294967295"/>
          </p:nvPr>
        </p:nvSpPr>
        <p:spPr>
          <a:xfrm>
            <a:off x="914400" y="587375"/>
            <a:ext cx="8229600" cy="708025"/>
          </a:xfrm>
        </p:spPr>
        <p:txBody>
          <a:bodyPr/>
          <a:lstStyle/>
          <a:p>
            <a:r>
              <a:rPr lang="en-US" sz="4000" smtClean="0"/>
              <a:t>Page layout</a:t>
            </a:r>
            <a:r>
              <a:rPr lang="mn-MN" sz="4000" smtClean="0"/>
              <a:t> хэсэг</a:t>
            </a:r>
            <a:endParaRPr lang="en-US" sz="4000" smtClean="0"/>
          </a:p>
        </p:txBody>
      </p:sp>
      <p:pic>
        <p:nvPicPr>
          <p:cNvPr id="23555" name="Picture 10" descr="ribom.gif"/>
          <p:cNvPicPr>
            <a:picLocks noChangeAspect="1"/>
          </p:cNvPicPr>
          <p:nvPr/>
        </p:nvPicPr>
        <p:blipFill>
          <a:blip r:embed="rId3"/>
          <a:srcRect/>
          <a:stretch>
            <a:fillRect/>
          </a:stretch>
        </p:blipFill>
        <p:spPr bwMode="auto">
          <a:xfrm>
            <a:off x="0" y="1905000"/>
            <a:ext cx="9144000" cy="1108075"/>
          </a:xfrm>
          <a:prstGeom prst="rect">
            <a:avLst/>
          </a:prstGeom>
          <a:noFill/>
          <a:ln w="9525">
            <a:noFill/>
            <a:miter lim="800000"/>
            <a:headEnd/>
            <a:tailEnd/>
          </a:ln>
        </p:spPr>
      </p:pic>
      <p:sp>
        <p:nvSpPr>
          <p:cNvPr id="5" name="Content Placeholder 4"/>
          <p:cNvSpPr txBox="1">
            <a:spLocks/>
          </p:cNvSpPr>
          <p:nvPr/>
        </p:nvSpPr>
        <p:spPr bwMode="auto">
          <a:xfrm>
            <a:off x="730250" y="3505200"/>
            <a:ext cx="8185150" cy="3124200"/>
          </a:xfrm>
          <a:prstGeom prst="rect">
            <a:avLst/>
          </a:prstGeom>
          <a:noFill/>
          <a:ln w="9525">
            <a:noFill/>
            <a:miter lim="800000"/>
            <a:headEnd/>
            <a:tailEnd/>
          </a:ln>
        </p:spPr>
        <p:txBody>
          <a:bodyPr/>
          <a:lstStyle/>
          <a:p>
            <a:pPr marL="342900" indent="-342900" eaLnBrk="0" fontAlgn="auto" hangingPunct="0">
              <a:spcBef>
                <a:spcPct val="20000"/>
              </a:spcBef>
              <a:spcAft>
                <a:spcPts val="0"/>
              </a:spcAft>
              <a:buClr>
                <a:schemeClr val="folHlink"/>
              </a:buClr>
              <a:buSzPct val="75000"/>
              <a:buFont typeface="Wingdings" pitchFamily="2" charset="2"/>
              <a:buChar char="n"/>
              <a:defRPr/>
            </a:pPr>
            <a:r>
              <a:rPr lang="mn-MN" sz="2400" dirty="0">
                <a:latin typeface="Arial" pitchFamily="34" charset="0"/>
                <a:cs typeface="Arial" pitchFamily="34" charset="0"/>
              </a:rPr>
              <a:t>Энэ хэсэг нь хуудасны тохиргоо хийх, баримтанд</a:t>
            </a:r>
            <a:br>
              <a:rPr lang="mn-MN" sz="2400" dirty="0">
                <a:latin typeface="Arial" pitchFamily="34" charset="0"/>
                <a:cs typeface="Arial" pitchFamily="34" charset="0"/>
              </a:rPr>
            </a:br>
            <a:r>
              <a:rPr lang="mn-MN" sz="2400" dirty="0">
                <a:latin typeface="Arial" pitchFamily="34" charset="0"/>
                <a:cs typeface="Arial" pitchFamily="34" charset="0"/>
              </a:rPr>
              <a:t>бэлэн загвар, өнгө өгөх зориулалттай. </a:t>
            </a:r>
          </a:p>
          <a:p>
            <a:pPr marL="342900" indent="6350" fontAlgn="auto">
              <a:spcBef>
                <a:spcPts val="0"/>
              </a:spcBef>
              <a:spcAft>
                <a:spcPts val="0"/>
              </a:spcAft>
              <a:defRPr/>
            </a:pPr>
            <a:r>
              <a:rPr lang="mn-MN" sz="2400" dirty="0">
                <a:latin typeface="Arial" pitchFamily="34" charset="0"/>
                <a:cs typeface="Arial" pitchFamily="34" charset="0"/>
              </a:rPr>
              <a:t>Жишээлбэл: Үндсэн хуудасны тохиргоо хийхээс гадна хуудас тамгалах, өнгө өгөх, баримтанд хүрээ оруулах г.м командууд байрлана. </a:t>
            </a:r>
            <a:endParaRPr lang="en-US" sz="2400" dirty="0">
              <a:latin typeface="Arial" pitchFamily="34" charset="0"/>
              <a:cs typeface="Arial" pitchFamily="34" charset="0"/>
            </a:endParaRPr>
          </a:p>
          <a:p>
            <a:pPr marL="342900" indent="-342900" eaLnBrk="0" fontAlgn="auto" hangingPunct="0">
              <a:spcBef>
                <a:spcPct val="20000"/>
              </a:spcBef>
              <a:spcAft>
                <a:spcPts val="0"/>
              </a:spcAft>
              <a:buClr>
                <a:schemeClr val="folHlink"/>
              </a:buClr>
              <a:buSzPct val="75000"/>
              <a:buFont typeface="Wingdings" pitchFamily="2" charset="2"/>
              <a:buChar char="n"/>
              <a:defRPr/>
            </a:pPr>
            <a:endParaRPr lang="en-US" sz="2800" dirty="0">
              <a:solidFill>
                <a:srgbClr val="002060"/>
              </a:solidFill>
              <a:latin typeface="Times New Roman" pitchFamily="18" charset="0"/>
              <a:cs typeface="Times New Roman" pitchFamily="18" charset="0"/>
            </a:endParaRPr>
          </a:p>
          <a:p>
            <a:pPr marL="342900" indent="-342900" eaLnBrk="0" fontAlgn="auto" hangingPunct="0">
              <a:spcBef>
                <a:spcPct val="20000"/>
              </a:spcBef>
              <a:spcAft>
                <a:spcPts val="0"/>
              </a:spcAft>
              <a:buClr>
                <a:schemeClr val="folHlink"/>
              </a:buClr>
              <a:buSzPct val="75000"/>
              <a:buFont typeface="Wingdings" pitchFamily="2" charset="2"/>
              <a:buChar char="n"/>
              <a:defRPr/>
            </a:pPr>
            <a:endParaRPr lang="en-US" sz="2600" kern="0" dirty="0">
              <a:solidFill>
                <a:srgbClr val="002060"/>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idx="4294967295"/>
          </p:nvPr>
        </p:nvSpPr>
        <p:spPr>
          <a:xfrm>
            <a:off x="914400" y="587375"/>
            <a:ext cx="8229600" cy="708025"/>
          </a:xfrm>
        </p:spPr>
        <p:txBody>
          <a:bodyPr/>
          <a:lstStyle/>
          <a:p>
            <a:r>
              <a:rPr lang="en-US" sz="4000" smtClean="0"/>
              <a:t>References</a:t>
            </a:r>
            <a:r>
              <a:rPr lang="mn-MN" sz="4000" smtClean="0"/>
              <a:t> хэсэг</a:t>
            </a:r>
            <a:endParaRPr lang="en-US" sz="4000" smtClean="0"/>
          </a:p>
        </p:txBody>
      </p:sp>
      <p:sp>
        <p:nvSpPr>
          <p:cNvPr id="10" name="Rectangle 9"/>
          <p:cNvSpPr/>
          <p:nvPr/>
        </p:nvSpPr>
        <p:spPr>
          <a:xfrm>
            <a:off x="838200" y="2514600"/>
            <a:ext cx="6248400" cy="4191000"/>
          </a:xfrm>
          <a:prstGeom prst="rect">
            <a:avLst/>
          </a:prstGeom>
          <a:noFill/>
          <a:ln>
            <a:noFill/>
          </a:ln>
        </p:spPr>
        <p:style>
          <a:lnRef idx="1">
            <a:schemeClr val="accent1"/>
          </a:lnRef>
          <a:fillRef idx="2">
            <a:schemeClr val="accent1"/>
          </a:fillRef>
          <a:effectRef idx="1">
            <a:schemeClr val="accent1"/>
          </a:effectRef>
          <a:fontRef idx="minor">
            <a:schemeClr val="dk1"/>
          </a:fontRef>
        </p:style>
        <p:txBody>
          <a:bodyPr anchor="ctr"/>
          <a:lstStyle/>
          <a:p>
            <a:pPr algn="just" fontAlgn="auto">
              <a:spcBef>
                <a:spcPts val="0"/>
              </a:spcBef>
              <a:spcAft>
                <a:spcPts val="0"/>
              </a:spcAft>
              <a:defRPr/>
            </a:pPr>
            <a:r>
              <a:rPr lang="en-US" sz="2400" dirty="0">
                <a:solidFill>
                  <a:srgbClr val="FF0000"/>
                </a:solidFill>
              </a:rPr>
              <a:t>Table of Contents</a:t>
            </a:r>
            <a:r>
              <a:rPr lang="mn-MN" sz="2400" dirty="0">
                <a:solidFill>
                  <a:schemeClr val="tx1"/>
                </a:solidFill>
              </a:rPr>
              <a:t> </a:t>
            </a:r>
            <a:r>
              <a:rPr lang="en-US" sz="2400" dirty="0">
                <a:solidFill>
                  <a:schemeClr val="tx1"/>
                </a:solidFill>
              </a:rPr>
              <a:t>- </a:t>
            </a:r>
            <a:r>
              <a:rPr lang="mn-MN" sz="2400" dirty="0">
                <a:solidFill>
                  <a:schemeClr val="tx1"/>
                </a:solidFill>
              </a:rPr>
              <a:t>номны гарчиг хийх</a:t>
            </a:r>
            <a:endParaRPr lang="en-US" sz="2400" dirty="0">
              <a:solidFill>
                <a:schemeClr val="tx1"/>
              </a:solidFill>
            </a:endParaRPr>
          </a:p>
          <a:p>
            <a:pPr algn="just" fontAlgn="auto">
              <a:spcBef>
                <a:spcPts val="0"/>
              </a:spcBef>
              <a:spcAft>
                <a:spcPts val="0"/>
              </a:spcAft>
              <a:defRPr/>
            </a:pPr>
            <a:r>
              <a:rPr lang="en-US" sz="2400" dirty="0">
                <a:solidFill>
                  <a:srgbClr val="FF0000"/>
                </a:solidFill>
              </a:rPr>
              <a:t>Footnotes</a:t>
            </a:r>
            <a:r>
              <a:rPr lang="mn-MN" sz="2400" dirty="0"/>
              <a:t> </a:t>
            </a:r>
            <a:r>
              <a:rPr lang="mn-MN" sz="2400" dirty="0">
                <a:solidFill>
                  <a:schemeClr val="tx1"/>
                </a:solidFill>
              </a:rPr>
              <a:t>– үгний утга тайлбарлах</a:t>
            </a:r>
          </a:p>
          <a:p>
            <a:pPr fontAlgn="auto">
              <a:spcBef>
                <a:spcPts val="0"/>
              </a:spcBef>
              <a:spcAft>
                <a:spcPts val="0"/>
              </a:spcAft>
              <a:defRPr/>
            </a:pPr>
            <a:r>
              <a:rPr lang="en-US" sz="2400" dirty="0">
                <a:solidFill>
                  <a:srgbClr val="FF0000"/>
                </a:solidFill>
              </a:rPr>
              <a:t>Captions</a:t>
            </a:r>
            <a:r>
              <a:rPr lang="mn-MN" sz="2400" dirty="0">
                <a:solidFill>
                  <a:srgbClr val="FF0000"/>
                </a:solidFill>
              </a:rPr>
              <a:t> </a:t>
            </a:r>
            <a:r>
              <a:rPr lang="mn-MN" sz="2400" dirty="0">
                <a:solidFill>
                  <a:schemeClr val="tx1"/>
                </a:solidFill>
              </a:rPr>
              <a:t>- гарчиглалтан дээр засвар хийх</a:t>
            </a:r>
            <a:endParaRPr lang="en-US" sz="2400" dirty="0">
              <a:solidFill>
                <a:schemeClr val="tx1"/>
              </a:solidFill>
            </a:endParaRPr>
          </a:p>
          <a:p>
            <a:pPr fontAlgn="auto">
              <a:spcBef>
                <a:spcPts val="0"/>
              </a:spcBef>
              <a:spcAft>
                <a:spcPts val="0"/>
              </a:spcAft>
              <a:defRPr/>
            </a:pPr>
            <a:endParaRPr lang="en-US" sz="2400" dirty="0">
              <a:solidFill>
                <a:schemeClr val="tx1"/>
              </a:solidFill>
            </a:endParaRPr>
          </a:p>
        </p:txBody>
      </p:sp>
      <p:pic>
        <p:nvPicPr>
          <p:cNvPr id="24580" name="Picture 4" descr="ribom.gif"/>
          <p:cNvPicPr>
            <a:picLocks noChangeAspect="1"/>
          </p:cNvPicPr>
          <p:nvPr/>
        </p:nvPicPr>
        <p:blipFill>
          <a:blip r:embed="rId3"/>
          <a:srcRect/>
          <a:stretch>
            <a:fillRect/>
          </a:stretch>
        </p:blipFill>
        <p:spPr bwMode="auto">
          <a:xfrm>
            <a:off x="0" y="1905000"/>
            <a:ext cx="9144000" cy="11080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idx="4294967295"/>
          </p:nvPr>
        </p:nvSpPr>
        <p:spPr>
          <a:xfrm>
            <a:off x="533400" y="381000"/>
            <a:ext cx="8229600" cy="403225"/>
          </a:xfrm>
        </p:spPr>
        <p:txBody>
          <a:bodyPr/>
          <a:lstStyle/>
          <a:p>
            <a:r>
              <a:rPr lang="en-US" sz="4000" dirty="0" smtClean="0"/>
              <a:t>Mailings </a:t>
            </a:r>
            <a:r>
              <a:rPr lang="mn-MN" sz="4000" dirty="0" smtClean="0"/>
              <a:t>хэсэг</a:t>
            </a:r>
            <a:endParaRPr lang="en-US" sz="4000" dirty="0" smtClean="0"/>
          </a:p>
        </p:txBody>
      </p:sp>
      <p:pic>
        <p:nvPicPr>
          <p:cNvPr id="7171" name="Picture 3"/>
          <p:cNvPicPr>
            <a:picLocks noChangeAspect="1" noChangeArrowheads="1"/>
          </p:cNvPicPr>
          <p:nvPr/>
        </p:nvPicPr>
        <p:blipFill>
          <a:blip r:embed="rId3"/>
          <a:srcRect/>
          <a:stretch>
            <a:fillRect/>
          </a:stretch>
        </p:blipFill>
        <p:spPr bwMode="auto">
          <a:xfrm>
            <a:off x="95250" y="914400"/>
            <a:ext cx="8896350" cy="1333500"/>
          </a:xfrm>
          <a:prstGeom prst="rect">
            <a:avLst/>
          </a:prstGeom>
          <a:noFill/>
          <a:ln w="9525">
            <a:noFill/>
            <a:miter lim="800000"/>
            <a:headEnd/>
            <a:tailEnd/>
          </a:ln>
          <a:effectLst/>
        </p:spPr>
      </p:pic>
      <p:sp>
        <p:nvSpPr>
          <p:cNvPr id="7" name="Content Placeholder 4"/>
          <p:cNvSpPr txBox="1">
            <a:spLocks/>
          </p:cNvSpPr>
          <p:nvPr/>
        </p:nvSpPr>
        <p:spPr bwMode="auto">
          <a:xfrm>
            <a:off x="2438400" y="2590800"/>
            <a:ext cx="3810000" cy="685800"/>
          </a:xfrm>
          <a:prstGeom prst="rect">
            <a:avLst/>
          </a:prstGeom>
          <a:noFill/>
          <a:ln w="9525">
            <a:noFill/>
            <a:miter lim="800000"/>
            <a:headEnd/>
            <a:tailEnd/>
          </a:ln>
        </p:spPr>
        <p:txBody>
          <a:bodyPr/>
          <a:lstStyle/>
          <a:p>
            <a:r>
              <a:rPr lang="mn-MN" sz="2400" dirty="0" smtClean="0">
                <a:latin typeface="Arial Mon" pitchFamily="34" charset="0"/>
                <a:cs typeface="Arial" pitchFamily="34" charset="0"/>
              </a:rPr>
              <a:t>Баримт нэгтгэх</a:t>
            </a:r>
            <a:endParaRPr lang="en-US" sz="2400" dirty="0" smtClean="0">
              <a:latin typeface="Arial Mon" pitchFamily="34" charset="0"/>
              <a:cs typeface="Arial" pitchFamily="34" charset="0"/>
            </a:endParaRPr>
          </a:p>
          <a:p>
            <a:pPr marL="342900" indent="-342900" eaLnBrk="0" fontAlgn="auto" hangingPunct="0">
              <a:spcBef>
                <a:spcPct val="20000"/>
              </a:spcBef>
              <a:spcAft>
                <a:spcPts val="0"/>
              </a:spcAft>
              <a:buClr>
                <a:schemeClr val="folHlink"/>
              </a:buClr>
              <a:buSzPct val="75000"/>
              <a:buFont typeface="Wingdings" pitchFamily="2" charset="2"/>
              <a:buChar char="n"/>
              <a:defRPr/>
            </a:pPr>
            <a:endParaRPr lang="en-US" sz="2800" dirty="0">
              <a:solidFill>
                <a:srgbClr val="002060"/>
              </a:solidFill>
              <a:latin typeface="Arial Mon" pitchFamily="34" charset="0"/>
              <a:cs typeface="Times New Roman" pitchFamily="18" charset="0"/>
            </a:endParaRPr>
          </a:p>
          <a:p>
            <a:pPr marL="342900" indent="-342900" eaLnBrk="0" fontAlgn="auto" hangingPunct="0">
              <a:spcBef>
                <a:spcPct val="20000"/>
              </a:spcBef>
              <a:spcAft>
                <a:spcPts val="0"/>
              </a:spcAft>
              <a:buClr>
                <a:schemeClr val="folHlink"/>
              </a:buClr>
              <a:buSzPct val="75000"/>
              <a:buFont typeface="Wingdings" pitchFamily="2" charset="2"/>
              <a:buChar char="n"/>
              <a:defRPr/>
            </a:pPr>
            <a:endParaRPr lang="en-US" sz="2600" kern="0" dirty="0">
              <a:solidFill>
                <a:srgbClr val="002060"/>
              </a:solidFill>
              <a:latin typeface="Arial Mon" pitchFamily="34" charset="0"/>
              <a:cs typeface="Times New Roman" pitchFamily="18" charset="0"/>
            </a:endParaRPr>
          </a:p>
        </p:txBody>
      </p:sp>
      <p:sp>
        <p:nvSpPr>
          <p:cNvPr id="5" name="Content Placeholder 4"/>
          <p:cNvSpPr txBox="1">
            <a:spLocks/>
          </p:cNvSpPr>
          <p:nvPr/>
        </p:nvSpPr>
        <p:spPr bwMode="auto">
          <a:xfrm>
            <a:off x="381000" y="4114800"/>
            <a:ext cx="8413750" cy="1371600"/>
          </a:xfrm>
          <a:prstGeom prst="rect">
            <a:avLst/>
          </a:prstGeom>
          <a:noFill/>
          <a:ln w="9525">
            <a:noFill/>
            <a:miter lim="800000"/>
            <a:headEnd/>
            <a:tailEnd/>
          </a:ln>
        </p:spPr>
        <p:txBody>
          <a:bodyPr/>
          <a:lstStyle/>
          <a:p>
            <a:pPr marL="342900" indent="-342900" eaLnBrk="0" fontAlgn="auto" hangingPunct="0">
              <a:spcBef>
                <a:spcPct val="20000"/>
              </a:spcBef>
              <a:spcAft>
                <a:spcPts val="0"/>
              </a:spcAft>
              <a:buClr>
                <a:schemeClr val="folHlink"/>
              </a:buClr>
              <a:buSzPct val="75000"/>
              <a:buFont typeface="Wingdings" pitchFamily="2" charset="2"/>
              <a:buChar char="n"/>
              <a:defRPr/>
            </a:pPr>
            <a:endParaRPr lang="en-US" sz="2600" kern="0" dirty="0">
              <a:solidFill>
                <a:srgbClr val="002060"/>
              </a:solidFill>
              <a:latin typeface="Arial Mon" pitchFamily="34" charset="0"/>
              <a:cs typeface="Times New Roman" pitchFamily="18" charset="0"/>
            </a:endParaRPr>
          </a:p>
        </p:txBody>
      </p:sp>
      <p:pic>
        <p:nvPicPr>
          <p:cNvPr id="1026" name="Picture 2"/>
          <p:cNvPicPr>
            <a:picLocks noChangeAspect="1" noChangeArrowheads="1"/>
          </p:cNvPicPr>
          <p:nvPr/>
        </p:nvPicPr>
        <p:blipFill>
          <a:blip r:embed="rId4"/>
          <a:srcRect/>
          <a:stretch>
            <a:fillRect/>
          </a:stretch>
        </p:blipFill>
        <p:spPr bwMode="auto">
          <a:xfrm>
            <a:off x="1295400" y="3200400"/>
            <a:ext cx="6667500" cy="27432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idx="4294967295"/>
          </p:nvPr>
        </p:nvSpPr>
        <p:spPr>
          <a:xfrm>
            <a:off x="914400" y="511175"/>
            <a:ext cx="8229600" cy="708025"/>
          </a:xfrm>
        </p:spPr>
        <p:txBody>
          <a:bodyPr/>
          <a:lstStyle/>
          <a:p>
            <a:r>
              <a:rPr lang="en-US" sz="4000" smtClean="0"/>
              <a:t>Review</a:t>
            </a:r>
            <a:r>
              <a:rPr lang="mn-MN" sz="4000" smtClean="0"/>
              <a:t> хэсэг</a:t>
            </a:r>
            <a:endParaRPr lang="en-US" sz="4000" smtClean="0"/>
          </a:p>
        </p:txBody>
      </p:sp>
      <p:sp>
        <p:nvSpPr>
          <p:cNvPr id="10" name="Rectangle 9"/>
          <p:cNvSpPr/>
          <p:nvPr/>
        </p:nvSpPr>
        <p:spPr>
          <a:xfrm>
            <a:off x="838200" y="3048000"/>
            <a:ext cx="7696200" cy="3505200"/>
          </a:xfrm>
          <a:prstGeom prst="rect">
            <a:avLst/>
          </a:prstGeom>
          <a:noFill/>
          <a:ln>
            <a:noFill/>
          </a:ln>
        </p:spPr>
        <p:style>
          <a:lnRef idx="1">
            <a:schemeClr val="accent1"/>
          </a:lnRef>
          <a:fillRef idx="2">
            <a:schemeClr val="accent1"/>
          </a:fillRef>
          <a:effectRef idx="1">
            <a:schemeClr val="accent1"/>
          </a:effectRef>
          <a:fontRef idx="minor">
            <a:schemeClr val="dk1"/>
          </a:fontRef>
        </p:style>
        <p:txBody>
          <a:bodyPr anchor="ctr"/>
          <a:lstStyle/>
          <a:p>
            <a:pPr algn="just" fontAlgn="auto">
              <a:spcBef>
                <a:spcPts val="0"/>
              </a:spcBef>
              <a:spcAft>
                <a:spcPts val="0"/>
              </a:spcAft>
              <a:defRPr/>
            </a:pPr>
            <a:r>
              <a:rPr lang="en-US" sz="2400" dirty="0">
                <a:solidFill>
                  <a:srgbClr val="FF0000"/>
                </a:solidFill>
              </a:rPr>
              <a:t>Proofing</a:t>
            </a:r>
            <a:r>
              <a:rPr lang="mn-MN" sz="2400" dirty="0">
                <a:solidFill>
                  <a:schemeClr val="tx1"/>
                </a:solidFill>
              </a:rPr>
              <a:t> </a:t>
            </a:r>
            <a:r>
              <a:rPr lang="en-US" sz="2400" dirty="0">
                <a:solidFill>
                  <a:schemeClr val="tx1"/>
                </a:solidFill>
              </a:rPr>
              <a:t>- </a:t>
            </a:r>
            <a:r>
              <a:rPr lang="mn-MN" sz="2400" dirty="0">
                <a:solidFill>
                  <a:schemeClr val="tx1"/>
                </a:solidFill>
              </a:rPr>
              <a:t>энэ хэсэг нь анли хэлний алдаа засна</a:t>
            </a:r>
            <a:endParaRPr lang="en-US" sz="2400" dirty="0">
              <a:solidFill>
                <a:schemeClr val="tx1"/>
              </a:solidFill>
            </a:endParaRPr>
          </a:p>
          <a:p>
            <a:pPr algn="just" fontAlgn="auto">
              <a:spcBef>
                <a:spcPts val="0"/>
              </a:spcBef>
              <a:spcAft>
                <a:spcPts val="0"/>
              </a:spcAft>
              <a:defRPr/>
            </a:pPr>
            <a:r>
              <a:rPr lang="en-US" sz="2400" dirty="0">
                <a:solidFill>
                  <a:srgbClr val="FF0000"/>
                </a:solidFill>
              </a:rPr>
              <a:t>Comments</a:t>
            </a:r>
            <a:r>
              <a:rPr lang="mn-MN" sz="2400" dirty="0">
                <a:solidFill>
                  <a:schemeClr val="tx1"/>
                </a:solidFill>
              </a:rPr>
              <a:t> – </a:t>
            </a:r>
            <a:r>
              <a:rPr lang="en-US" sz="2400" dirty="0">
                <a:solidFill>
                  <a:schemeClr val="tx1"/>
                </a:solidFill>
              </a:rPr>
              <a:t>File-</a:t>
            </a:r>
            <a:r>
              <a:rPr lang="mn-MN" sz="2400" dirty="0">
                <a:solidFill>
                  <a:schemeClr val="tx1"/>
                </a:solidFill>
              </a:rPr>
              <a:t>д тайлбар оруулах</a:t>
            </a:r>
            <a:endParaRPr lang="en-US" sz="2400" dirty="0">
              <a:solidFill>
                <a:schemeClr val="tx1"/>
              </a:solidFill>
            </a:endParaRPr>
          </a:p>
          <a:p>
            <a:pPr marL="1163638" indent="-1163638" algn="just" fontAlgn="auto">
              <a:spcBef>
                <a:spcPts val="0"/>
              </a:spcBef>
              <a:spcAft>
                <a:spcPts val="0"/>
              </a:spcAft>
              <a:defRPr/>
            </a:pPr>
            <a:r>
              <a:rPr lang="en-US" sz="2400" dirty="0">
                <a:solidFill>
                  <a:srgbClr val="FF0000"/>
                </a:solidFill>
              </a:rPr>
              <a:t>Track</a:t>
            </a:r>
            <a:r>
              <a:rPr lang="mn-MN" sz="2400" dirty="0">
                <a:solidFill>
                  <a:schemeClr val="tx1"/>
                </a:solidFill>
              </a:rPr>
              <a:t> -</a:t>
            </a:r>
            <a:r>
              <a:rPr lang="en-US" sz="2400" dirty="0">
                <a:solidFill>
                  <a:schemeClr val="tx1"/>
                </a:solidFill>
              </a:rPr>
              <a:t> </a:t>
            </a:r>
            <a:r>
              <a:rPr lang="mn-MN" sz="2400" dirty="0">
                <a:solidFill>
                  <a:schemeClr val="tx1"/>
                </a:solidFill>
              </a:rPr>
              <a:t>энэ хэсгийг идвэхжүүлснээр таны </a:t>
            </a:r>
            <a:r>
              <a:rPr lang="en-US" sz="2400" dirty="0">
                <a:solidFill>
                  <a:schemeClr val="tx1"/>
                </a:solidFill>
              </a:rPr>
              <a:t>file-</a:t>
            </a:r>
            <a:r>
              <a:rPr lang="mn-MN" sz="2400" dirty="0">
                <a:solidFill>
                  <a:schemeClr val="tx1"/>
                </a:solidFill>
              </a:rPr>
              <a:t>д хүн засвар хийсэн нь харагдана. </a:t>
            </a:r>
          </a:p>
          <a:p>
            <a:pPr marL="1614488" indent="-1614488" algn="just" fontAlgn="auto">
              <a:spcBef>
                <a:spcPts val="0"/>
              </a:spcBef>
              <a:spcAft>
                <a:spcPts val="0"/>
              </a:spcAft>
              <a:defRPr/>
            </a:pPr>
            <a:r>
              <a:rPr lang="en-US" sz="2400" dirty="0">
                <a:solidFill>
                  <a:srgbClr val="FF0000"/>
                </a:solidFill>
              </a:rPr>
              <a:t>Changes</a:t>
            </a:r>
            <a:r>
              <a:rPr lang="mn-MN" sz="2400" dirty="0">
                <a:solidFill>
                  <a:schemeClr val="tx1"/>
                </a:solidFill>
              </a:rPr>
              <a:t> </a:t>
            </a:r>
            <a:r>
              <a:rPr lang="en-US" sz="2400" dirty="0">
                <a:solidFill>
                  <a:schemeClr val="tx1"/>
                </a:solidFill>
              </a:rPr>
              <a:t>- </a:t>
            </a:r>
            <a:r>
              <a:rPr lang="mn-MN" sz="2400" dirty="0">
                <a:solidFill>
                  <a:schemeClr val="tx1"/>
                </a:solidFill>
              </a:rPr>
              <a:t>хийсэн өөрчлөлтийг идэвхжүүлэх болон үгүйсгэх</a:t>
            </a:r>
            <a:endParaRPr lang="en-US" sz="2400" dirty="0">
              <a:solidFill>
                <a:schemeClr val="tx1"/>
              </a:solidFill>
            </a:endParaRPr>
          </a:p>
          <a:p>
            <a:pPr fontAlgn="auto">
              <a:spcBef>
                <a:spcPts val="0"/>
              </a:spcBef>
              <a:spcAft>
                <a:spcPts val="0"/>
              </a:spcAft>
              <a:defRPr/>
            </a:pPr>
            <a:r>
              <a:rPr lang="en-US" sz="2400" dirty="0">
                <a:solidFill>
                  <a:srgbClr val="FF0000"/>
                </a:solidFill>
              </a:rPr>
              <a:t>Compare</a:t>
            </a:r>
            <a:r>
              <a:rPr lang="mn-MN" sz="2400" dirty="0">
                <a:solidFill>
                  <a:schemeClr val="tx1"/>
                </a:solidFill>
              </a:rPr>
              <a:t> </a:t>
            </a:r>
            <a:r>
              <a:rPr lang="en-US" sz="2400" dirty="0">
                <a:solidFill>
                  <a:schemeClr val="tx1"/>
                </a:solidFill>
              </a:rPr>
              <a:t>- </a:t>
            </a:r>
            <a:r>
              <a:rPr lang="mn-MN" sz="2400" dirty="0">
                <a:solidFill>
                  <a:schemeClr val="tx1"/>
                </a:solidFill>
              </a:rPr>
              <a:t>энэ хэсэг нь </a:t>
            </a:r>
            <a:r>
              <a:rPr lang="en-US" sz="2400" dirty="0">
                <a:solidFill>
                  <a:schemeClr val="tx1"/>
                </a:solidFill>
              </a:rPr>
              <a:t>file-</a:t>
            </a:r>
            <a:r>
              <a:rPr lang="mn-MN" sz="2400" dirty="0">
                <a:solidFill>
                  <a:schemeClr val="tx1"/>
                </a:solidFill>
              </a:rPr>
              <a:t>уудад харьцуулалт хийх</a:t>
            </a:r>
          </a:p>
          <a:p>
            <a:pPr fontAlgn="auto">
              <a:spcBef>
                <a:spcPts val="0"/>
              </a:spcBef>
              <a:spcAft>
                <a:spcPts val="0"/>
              </a:spcAft>
              <a:defRPr/>
            </a:pPr>
            <a:r>
              <a:rPr lang="en-US" sz="2400" dirty="0">
                <a:solidFill>
                  <a:srgbClr val="FF0000"/>
                </a:solidFill>
              </a:rPr>
              <a:t>Protect</a:t>
            </a:r>
            <a:r>
              <a:rPr lang="en-US" sz="2400" dirty="0">
                <a:solidFill>
                  <a:schemeClr val="tx1"/>
                </a:solidFill>
              </a:rPr>
              <a:t> – </a:t>
            </a:r>
            <a:r>
              <a:rPr lang="mn-MN" sz="2400" dirty="0">
                <a:solidFill>
                  <a:schemeClr val="tx1"/>
                </a:solidFill>
              </a:rPr>
              <a:t>файлыг цоожлох</a:t>
            </a:r>
          </a:p>
          <a:p>
            <a:pPr fontAlgn="auto">
              <a:spcBef>
                <a:spcPts val="0"/>
              </a:spcBef>
              <a:spcAft>
                <a:spcPts val="0"/>
              </a:spcAft>
              <a:defRPr/>
            </a:pPr>
            <a:endParaRPr lang="en-US" sz="2400" dirty="0">
              <a:solidFill>
                <a:schemeClr val="tx1"/>
              </a:solidFill>
            </a:endParaRPr>
          </a:p>
        </p:txBody>
      </p:sp>
      <p:pic>
        <p:nvPicPr>
          <p:cNvPr id="25604" name="Picture 5" descr="ribom.gif"/>
          <p:cNvPicPr>
            <a:picLocks noChangeAspect="1"/>
          </p:cNvPicPr>
          <p:nvPr/>
        </p:nvPicPr>
        <p:blipFill>
          <a:blip r:embed="rId3"/>
          <a:srcRect t="6876"/>
          <a:stretch>
            <a:fillRect/>
          </a:stretch>
        </p:blipFill>
        <p:spPr bwMode="auto">
          <a:xfrm>
            <a:off x="0" y="1863725"/>
            <a:ext cx="9144000" cy="10318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idx="4294967295"/>
          </p:nvPr>
        </p:nvSpPr>
        <p:spPr>
          <a:xfrm>
            <a:off x="914400" y="511175"/>
            <a:ext cx="8229600" cy="708025"/>
          </a:xfrm>
        </p:spPr>
        <p:txBody>
          <a:bodyPr/>
          <a:lstStyle/>
          <a:p>
            <a:r>
              <a:rPr lang="en-US" sz="4000" smtClean="0"/>
              <a:t>View</a:t>
            </a:r>
            <a:r>
              <a:rPr lang="mn-MN" sz="4000" smtClean="0"/>
              <a:t> хэсэг</a:t>
            </a:r>
            <a:endParaRPr lang="en-US" sz="4000" smtClean="0"/>
          </a:p>
        </p:txBody>
      </p:sp>
      <p:sp>
        <p:nvSpPr>
          <p:cNvPr id="10" name="Rectangle 9"/>
          <p:cNvSpPr/>
          <p:nvPr/>
        </p:nvSpPr>
        <p:spPr>
          <a:xfrm>
            <a:off x="-762000" y="2743200"/>
            <a:ext cx="9144000" cy="914400"/>
          </a:xfrm>
          <a:prstGeom prst="rect">
            <a:avLst/>
          </a:prstGeom>
          <a:noFill/>
          <a:ln>
            <a:noFill/>
          </a:ln>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mn-MN" sz="2400" dirty="0"/>
              <a:t>Дэлгэцний харагдах хэлбэрийг өөрчлөнө.</a:t>
            </a:r>
            <a:endParaRPr lang="en-US" sz="2400" dirty="0"/>
          </a:p>
        </p:txBody>
      </p:sp>
      <p:pic>
        <p:nvPicPr>
          <p:cNvPr id="26628" name="Picture 6" descr="ribom.gif"/>
          <p:cNvPicPr>
            <a:picLocks noChangeAspect="1"/>
          </p:cNvPicPr>
          <p:nvPr/>
        </p:nvPicPr>
        <p:blipFill>
          <a:blip r:embed="rId3"/>
          <a:srcRect/>
          <a:stretch>
            <a:fillRect/>
          </a:stretch>
        </p:blipFill>
        <p:spPr bwMode="auto">
          <a:xfrm>
            <a:off x="0" y="1828800"/>
            <a:ext cx="9144000" cy="1108075"/>
          </a:xfrm>
          <a:prstGeom prst="rect">
            <a:avLst/>
          </a:prstGeom>
          <a:noFill/>
          <a:ln w="9525">
            <a:noFill/>
            <a:miter lim="800000"/>
            <a:headEnd/>
            <a:tailEnd/>
          </a:ln>
        </p:spPr>
      </p:pic>
      <p:pic>
        <p:nvPicPr>
          <p:cNvPr id="26629" name="Picture 8" descr="ribom.gif"/>
          <p:cNvPicPr>
            <a:picLocks noChangeAspect="1"/>
          </p:cNvPicPr>
          <p:nvPr/>
        </p:nvPicPr>
        <p:blipFill>
          <a:blip r:embed="rId4"/>
          <a:srcRect/>
          <a:stretch>
            <a:fillRect/>
          </a:stretch>
        </p:blipFill>
        <p:spPr bwMode="auto">
          <a:xfrm>
            <a:off x="0" y="4495800"/>
            <a:ext cx="9144000" cy="1108075"/>
          </a:xfrm>
          <a:prstGeom prst="rect">
            <a:avLst/>
          </a:prstGeom>
          <a:noFill/>
          <a:ln w="9525">
            <a:noFill/>
            <a:miter lim="800000"/>
            <a:headEnd/>
            <a:tailEnd/>
          </a:ln>
        </p:spPr>
      </p:pic>
      <p:sp>
        <p:nvSpPr>
          <p:cNvPr id="11" name="Title 1"/>
          <p:cNvSpPr txBox="1">
            <a:spLocks/>
          </p:cNvSpPr>
          <p:nvPr/>
        </p:nvSpPr>
        <p:spPr>
          <a:xfrm>
            <a:off x="914400" y="3352800"/>
            <a:ext cx="8229600" cy="1371600"/>
          </a:xfrm>
          <a:prstGeom prst="rect">
            <a:avLst/>
          </a:prstGeom>
        </p:spPr>
        <p:txBody>
          <a:bodyPr anchor="ctr">
            <a:normAutofit/>
          </a:bodyPr>
          <a:lstStyle/>
          <a:p>
            <a:pPr fontAlgn="auto">
              <a:spcAft>
                <a:spcPts val="0"/>
              </a:spcAft>
              <a:defRPr/>
            </a:pPr>
            <a:r>
              <a:rPr lang="en-US" sz="4000" dirty="0">
                <a:solidFill>
                  <a:schemeClr val="tx2"/>
                </a:solidFill>
                <a:latin typeface="Arial" pitchFamily="34" charset="0"/>
                <a:ea typeface="+mj-ea"/>
                <a:cs typeface="Arial" pitchFamily="34" charset="0"/>
              </a:rPr>
              <a:t>Add-Ins</a:t>
            </a:r>
            <a:r>
              <a:rPr lang="mn-MN" sz="4000" dirty="0">
                <a:solidFill>
                  <a:schemeClr val="tx2"/>
                </a:solidFill>
                <a:latin typeface="Arial" pitchFamily="34" charset="0"/>
                <a:ea typeface="+mj-ea"/>
                <a:cs typeface="Arial" pitchFamily="34" charset="0"/>
              </a:rPr>
              <a:t> хэсэг</a:t>
            </a:r>
            <a:endParaRPr lang="en-US" sz="4000" dirty="0">
              <a:solidFill>
                <a:schemeClr val="tx2"/>
              </a:solidFill>
              <a:latin typeface="Arial" pitchFamily="34" charset="0"/>
              <a:ea typeface="+mj-ea"/>
              <a:cs typeface="Arial" pitchFamily="34" charset="0"/>
            </a:endParaRPr>
          </a:p>
        </p:txBody>
      </p:sp>
      <p:sp>
        <p:nvSpPr>
          <p:cNvPr id="13" name="Rectangle 12"/>
          <p:cNvSpPr/>
          <p:nvPr/>
        </p:nvSpPr>
        <p:spPr>
          <a:xfrm>
            <a:off x="838200" y="5715000"/>
            <a:ext cx="7848600" cy="914400"/>
          </a:xfrm>
          <a:prstGeom prst="rect">
            <a:avLst/>
          </a:prstGeom>
          <a:noFill/>
          <a:ln>
            <a:noFill/>
          </a:ln>
        </p:spPr>
        <p:style>
          <a:lnRef idx="1">
            <a:schemeClr val="accent1"/>
          </a:lnRef>
          <a:fillRef idx="2">
            <a:schemeClr val="accent1"/>
          </a:fillRef>
          <a:effectRef idx="1">
            <a:schemeClr val="accent1"/>
          </a:effectRef>
          <a:fontRef idx="minor">
            <a:schemeClr val="dk1"/>
          </a:fontRef>
        </p:style>
        <p:txBody>
          <a:bodyPr anchor="ctr"/>
          <a:lstStyle/>
          <a:p>
            <a:pPr fontAlgn="auto">
              <a:spcBef>
                <a:spcPts val="0"/>
              </a:spcBef>
              <a:spcAft>
                <a:spcPts val="0"/>
              </a:spcAft>
              <a:defRPr/>
            </a:pPr>
            <a:r>
              <a:rPr lang="en-US" sz="2400" dirty="0">
                <a:solidFill>
                  <a:schemeClr val="tx1"/>
                </a:solidFill>
              </a:rPr>
              <a:t>Word2007 </a:t>
            </a:r>
            <a:r>
              <a:rPr lang="mn-MN" sz="2400" dirty="0">
                <a:solidFill>
                  <a:schemeClr val="tx1"/>
                </a:solidFill>
              </a:rPr>
              <a:t>–тай хавсарч ажиллаж болох програмууд харагдана. Жич: хөрвүүлэлт</a:t>
            </a:r>
            <a:endParaRPr lang="en-US" sz="2400" dirty="0">
              <a:solidFill>
                <a:schemeClr val="tx1"/>
              </a:solidFill>
            </a:endParaRP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idx="4294967295"/>
          </p:nvPr>
        </p:nvSpPr>
        <p:spPr>
          <a:xfrm>
            <a:off x="914400" y="511175"/>
            <a:ext cx="8229600" cy="708025"/>
          </a:xfrm>
        </p:spPr>
        <p:txBody>
          <a:bodyPr/>
          <a:lstStyle/>
          <a:p>
            <a:r>
              <a:rPr lang="mn-MN" sz="4000" smtClean="0"/>
              <a:t>Хэвлэх</a:t>
            </a:r>
            <a:endParaRPr lang="en-US" sz="4000" smtClean="0"/>
          </a:p>
        </p:txBody>
      </p:sp>
      <p:sp>
        <p:nvSpPr>
          <p:cNvPr id="27651" name="Content Placeholder 2"/>
          <p:cNvSpPr>
            <a:spLocks noGrp="1"/>
          </p:cNvSpPr>
          <p:nvPr>
            <p:ph idx="4294967295"/>
          </p:nvPr>
        </p:nvSpPr>
        <p:spPr>
          <a:xfrm>
            <a:off x="685800" y="1752600"/>
            <a:ext cx="8458200" cy="5867400"/>
          </a:xfrm>
        </p:spPr>
        <p:txBody>
          <a:bodyPr/>
          <a:lstStyle/>
          <a:p>
            <a:pPr>
              <a:spcBef>
                <a:spcPts val="1200"/>
              </a:spcBef>
            </a:pPr>
            <a:r>
              <a:rPr lang="en-US" sz="1800" smtClean="0"/>
              <a:t>Word 2007-</a:t>
            </a:r>
            <a:r>
              <a:rPr lang="mn-MN" sz="1800" smtClean="0"/>
              <a:t>ийн </a:t>
            </a:r>
            <a:r>
              <a:rPr lang="en-US" sz="1800" smtClean="0"/>
              <a:t>Printing</a:t>
            </a:r>
            <a:r>
              <a:rPr lang="mn-MN" sz="1800" smtClean="0"/>
              <a:t> нь </a:t>
            </a:r>
            <a:r>
              <a:rPr lang="en-US" sz="1800" smtClean="0"/>
              <a:t>Word 2003</a:t>
            </a:r>
            <a:r>
              <a:rPr lang="mn-MN" sz="1800" smtClean="0"/>
              <a:t>-аас маш хялбар болсон.</a:t>
            </a:r>
          </a:p>
          <a:p>
            <a:pPr>
              <a:spcBef>
                <a:spcPts val="1200"/>
              </a:spcBef>
            </a:pPr>
            <a:r>
              <a:rPr lang="mn-MN" sz="1800" smtClean="0"/>
              <a:t>Та </a:t>
            </a:r>
            <a:r>
              <a:rPr lang="en-US" sz="1800" smtClean="0"/>
              <a:t>Printing</a:t>
            </a:r>
            <a:r>
              <a:rPr lang="mn-MN" sz="1800" smtClean="0"/>
              <a:t> командыг сонгосны дараа </a:t>
            </a:r>
            <a:r>
              <a:rPr lang="en-US" sz="1800" i="1" smtClean="0"/>
              <a:t>‘Print’, ‘Quick Print’, and ‘Print Preview’ </a:t>
            </a:r>
            <a:r>
              <a:rPr lang="mn-MN" sz="1800" i="1" smtClean="0"/>
              <a:t> гэсэн 3 сонголтоос сонголтоо хийнэ.</a:t>
            </a:r>
            <a:endParaRPr lang="en-US" sz="1800" i="1" smtClean="0"/>
          </a:p>
          <a:p>
            <a:pPr>
              <a:spcBef>
                <a:spcPts val="1200"/>
              </a:spcBef>
              <a:buFont typeface="Wingdings" pitchFamily="2" charset="2"/>
              <a:buNone/>
            </a:pPr>
            <a:r>
              <a:rPr lang="mn-MN" sz="1800" b="1" smtClean="0"/>
              <a:t>Ямар ялгаатай вэ</a:t>
            </a:r>
            <a:r>
              <a:rPr lang="en-US" sz="1800" b="1" smtClean="0"/>
              <a:t>? </a:t>
            </a:r>
            <a:r>
              <a:rPr lang="en-US" sz="1800" smtClean="0"/>
              <a:t>Print, Quick Print, and Print Preview? </a:t>
            </a:r>
          </a:p>
          <a:p>
            <a:pPr>
              <a:spcBef>
                <a:spcPts val="1200"/>
              </a:spcBef>
            </a:pPr>
            <a:r>
              <a:rPr lang="en-US" sz="1800" u="sng" smtClean="0"/>
              <a:t>Print </a:t>
            </a:r>
            <a:r>
              <a:rPr lang="en-US" sz="1800" smtClean="0"/>
              <a:t>–</a:t>
            </a:r>
            <a:r>
              <a:rPr lang="mn-MN" sz="1800" smtClean="0"/>
              <a:t>нь </a:t>
            </a:r>
            <a:r>
              <a:rPr lang="en-US" sz="1800" smtClean="0"/>
              <a:t>Word 2003</a:t>
            </a:r>
            <a:r>
              <a:rPr lang="mn-MN" sz="1800" smtClean="0"/>
              <a:t> дээр байдаг </a:t>
            </a:r>
            <a:r>
              <a:rPr lang="en-US" sz="1800" smtClean="0"/>
              <a:t>Print </a:t>
            </a:r>
            <a:r>
              <a:rPr lang="mn-MN" sz="1800" smtClean="0"/>
              <a:t>команд л юм</a:t>
            </a:r>
            <a:r>
              <a:rPr lang="en-US" sz="1800" smtClean="0"/>
              <a:t>. Print</a:t>
            </a:r>
            <a:r>
              <a:rPr lang="mn-MN" sz="1800" smtClean="0"/>
              <a:t> сонголтыг хийсний дараа дэлгэцэн дээр </a:t>
            </a:r>
            <a:r>
              <a:rPr lang="en-US" sz="1800" smtClean="0"/>
              <a:t>the print dialog box</a:t>
            </a:r>
            <a:r>
              <a:rPr lang="mn-MN" sz="1800" smtClean="0"/>
              <a:t>- гарч ирэх ба энд та </a:t>
            </a:r>
            <a:r>
              <a:rPr lang="en-US" sz="1800" smtClean="0"/>
              <a:t>printer</a:t>
            </a:r>
            <a:r>
              <a:rPr lang="mn-MN" sz="1800" smtClean="0"/>
              <a:t>-ээ сонгох</a:t>
            </a:r>
            <a:r>
              <a:rPr lang="en-US" sz="1800" smtClean="0"/>
              <a:t>, </a:t>
            </a:r>
            <a:r>
              <a:rPr lang="mn-MN" sz="1800" smtClean="0"/>
              <a:t>хэдэн хувь хэвлэхээ сонгох мөн аль хуудсыг хэвлэхийг хүсч байгаагаа зааж өгнө. </a:t>
            </a:r>
            <a:r>
              <a:rPr lang="en-US" sz="1800" smtClean="0"/>
              <a:t> </a:t>
            </a:r>
            <a:r>
              <a:rPr lang="mn-MN" sz="1800" smtClean="0"/>
              <a:t>Та дээрх үйлдлүүдийг хийсний дараа </a:t>
            </a:r>
            <a:r>
              <a:rPr lang="en-US" sz="1800" smtClean="0"/>
              <a:t>OK</a:t>
            </a:r>
            <a:r>
              <a:rPr lang="mn-MN" sz="1800" smtClean="0"/>
              <a:t> дарна</a:t>
            </a:r>
            <a:r>
              <a:rPr lang="en-US" sz="1800" smtClean="0"/>
              <a:t>, </a:t>
            </a:r>
            <a:r>
              <a:rPr lang="mn-MN" sz="1800" smtClean="0"/>
              <a:t>ингээд </a:t>
            </a:r>
            <a:r>
              <a:rPr lang="en-US" sz="1800" smtClean="0"/>
              <a:t>Word </a:t>
            </a:r>
            <a:r>
              <a:rPr lang="mn-MN" sz="1800" smtClean="0"/>
              <a:t>нь таны баримтыг </a:t>
            </a:r>
            <a:r>
              <a:rPr lang="en-US" sz="1800" smtClean="0"/>
              <a:t>printer</a:t>
            </a:r>
            <a:r>
              <a:rPr lang="mn-MN" sz="1800" smtClean="0"/>
              <a:t>-лүү илгээнэ</a:t>
            </a:r>
            <a:r>
              <a:rPr lang="en-US" sz="1800" smtClean="0"/>
              <a:t>. </a:t>
            </a:r>
          </a:p>
          <a:p>
            <a:pPr>
              <a:spcBef>
                <a:spcPts val="1200"/>
              </a:spcBef>
            </a:pPr>
            <a:r>
              <a:rPr lang="en-US" sz="1800" u="sng" smtClean="0"/>
              <a:t>Quick Print </a:t>
            </a:r>
            <a:r>
              <a:rPr lang="mn-MN" sz="1800" smtClean="0"/>
              <a:t>–нь баримтыг нэг хувь сонголттой байгаа </a:t>
            </a:r>
            <a:r>
              <a:rPr lang="en-US" sz="1800" smtClean="0"/>
              <a:t>printer</a:t>
            </a:r>
            <a:r>
              <a:rPr lang="mn-MN" sz="1800" smtClean="0"/>
              <a:t>-лүү илгээж хэвлэнэ.</a:t>
            </a:r>
            <a:endParaRPr lang="en-US" sz="1800" smtClean="0"/>
          </a:p>
          <a:p>
            <a:pPr>
              <a:spcBef>
                <a:spcPts val="1200"/>
              </a:spcBef>
            </a:pPr>
            <a:r>
              <a:rPr lang="en-US" sz="1800" u="sng" smtClean="0"/>
              <a:t>Print Preview </a:t>
            </a:r>
            <a:r>
              <a:rPr lang="mn-MN" sz="1800" smtClean="0"/>
              <a:t>–нь дэлгэцэнд таны баримт хэвлэсний дараа яаж харагдахыг харуулна. Хэрвээ таны баримт албаны буюу дээд түвшиний байхыг та хүсч байгаа бол </a:t>
            </a:r>
            <a:r>
              <a:rPr lang="en-US" sz="1800" smtClean="0"/>
              <a:t>Print preview </a:t>
            </a:r>
            <a:r>
              <a:rPr lang="mn-MN" sz="1800" smtClean="0"/>
              <a:t> нь хамгийн сайн сонголт юм. </a:t>
            </a: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685800" y="496888"/>
            <a:ext cx="8458200" cy="950912"/>
          </a:xfrm>
        </p:spPr>
        <p:txBody>
          <a:bodyPr>
            <a:normAutofit fontScale="90000"/>
          </a:bodyPr>
          <a:lstStyle/>
          <a:p>
            <a:pPr marL="3943350" indent="-3943350">
              <a:defRPr/>
            </a:pPr>
            <a:r>
              <a:rPr lang="en-US" dirty="0" smtClean="0"/>
              <a:t>Word – </a:t>
            </a:r>
            <a:r>
              <a:rPr lang="mn-MN" dirty="0" smtClean="0"/>
              <a:t>ийн </a:t>
            </a:r>
            <a:r>
              <a:rPr lang="en-US" dirty="0" smtClean="0"/>
              <a:t>Options</a:t>
            </a:r>
            <a:r>
              <a:rPr lang="mn-MN" dirty="0" smtClean="0"/>
              <a:t> буюу</a:t>
            </a:r>
            <a:r>
              <a:rPr lang="en-US" dirty="0" smtClean="0"/>
              <a:t/>
            </a:r>
            <a:br>
              <a:rPr lang="en-US" dirty="0" smtClean="0"/>
            </a:br>
            <a:r>
              <a:rPr lang="mn-MN" dirty="0" smtClean="0"/>
              <a:t>тохиргооны хэсэг</a:t>
            </a:r>
            <a:endParaRPr lang="en-US" dirty="0"/>
          </a:p>
        </p:txBody>
      </p:sp>
      <p:pic>
        <p:nvPicPr>
          <p:cNvPr id="28675" name="Picture 6" descr="word_option.gif"/>
          <p:cNvPicPr>
            <a:picLocks noChangeAspect="1"/>
          </p:cNvPicPr>
          <p:nvPr/>
        </p:nvPicPr>
        <p:blipFill>
          <a:blip r:embed="rId2"/>
          <a:srcRect/>
          <a:stretch>
            <a:fillRect/>
          </a:stretch>
        </p:blipFill>
        <p:spPr bwMode="auto">
          <a:xfrm>
            <a:off x="82550" y="1295400"/>
            <a:ext cx="3803650" cy="4114800"/>
          </a:xfrm>
          <a:prstGeom prst="rect">
            <a:avLst/>
          </a:prstGeom>
          <a:noFill/>
          <a:ln w="9525">
            <a:noFill/>
            <a:miter lim="800000"/>
            <a:headEnd/>
            <a:tailEnd/>
          </a:ln>
        </p:spPr>
      </p:pic>
      <p:sp>
        <p:nvSpPr>
          <p:cNvPr id="8" name="Oval 7"/>
          <p:cNvSpPr/>
          <p:nvPr/>
        </p:nvSpPr>
        <p:spPr>
          <a:xfrm>
            <a:off x="152400" y="803275"/>
            <a:ext cx="533400" cy="304800"/>
          </a:xfrm>
          <a:prstGeom prst="ellipse">
            <a:avLst/>
          </a:prstGeom>
          <a:ln>
            <a:solidFill>
              <a:srgbClr val="FF0000"/>
            </a:solidFill>
          </a:ln>
        </p:spPr>
        <p:style>
          <a:lnRef idx="2">
            <a:schemeClr val="accent6"/>
          </a:lnRef>
          <a:fillRef idx="1">
            <a:schemeClr val="lt1"/>
          </a:fillRef>
          <a:effectRef idx="0">
            <a:schemeClr val="accent6"/>
          </a:effectRef>
          <a:fontRef idx="minor">
            <a:schemeClr val="dk1"/>
          </a:fontRef>
        </p:style>
        <p:txBody>
          <a:bodyPr anchor="ctr"/>
          <a:lstStyle/>
          <a:p>
            <a:pPr algn="ctr" fontAlgn="auto">
              <a:spcBef>
                <a:spcPts val="0"/>
              </a:spcBef>
              <a:spcAft>
                <a:spcPts val="0"/>
              </a:spcAft>
              <a:defRPr/>
            </a:pPr>
            <a:r>
              <a:rPr lang="mn-MN" dirty="0"/>
              <a:t>1</a:t>
            </a:r>
            <a:endParaRPr lang="en-US" dirty="0"/>
          </a:p>
        </p:txBody>
      </p:sp>
      <p:cxnSp>
        <p:nvCxnSpPr>
          <p:cNvPr id="10" name="Straight Arrow Connector 9"/>
          <p:cNvCxnSpPr/>
          <p:nvPr/>
        </p:nvCxnSpPr>
        <p:spPr>
          <a:xfrm rot="5400000">
            <a:off x="130969" y="1196181"/>
            <a:ext cx="273050" cy="77788"/>
          </a:xfrm>
          <a:prstGeom prst="straightConnector1">
            <a:avLst/>
          </a:prstGeom>
          <a:ln>
            <a:solidFill>
              <a:srgbClr val="FF0000"/>
            </a:solidFill>
            <a:tailEnd type="arrow"/>
          </a:ln>
        </p:spPr>
        <p:style>
          <a:lnRef idx="3">
            <a:schemeClr val="accent6"/>
          </a:lnRef>
          <a:fillRef idx="0">
            <a:schemeClr val="accent6"/>
          </a:fillRef>
          <a:effectRef idx="2">
            <a:schemeClr val="accent6"/>
          </a:effectRef>
          <a:fontRef idx="minor">
            <a:schemeClr val="tx1"/>
          </a:fontRef>
        </p:style>
      </p:cxnSp>
      <p:sp>
        <p:nvSpPr>
          <p:cNvPr id="12" name="Oval 11"/>
          <p:cNvSpPr/>
          <p:nvPr/>
        </p:nvSpPr>
        <p:spPr>
          <a:xfrm>
            <a:off x="1938338" y="5688013"/>
            <a:ext cx="533400" cy="304800"/>
          </a:xfrm>
          <a:prstGeom prst="ellipse">
            <a:avLst/>
          </a:prstGeom>
          <a:ln>
            <a:solidFill>
              <a:srgbClr val="FF0000"/>
            </a:solidFill>
          </a:ln>
        </p:spPr>
        <p:style>
          <a:lnRef idx="2">
            <a:schemeClr val="accent6"/>
          </a:lnRef>
          <a:fillRef idx="1">
            <a:schemeClr val="lt1"/>
          </a:fillRef>
          <a:effectRef idx="0">
            <a:schemeClr val="accent6"/>
          </a:effectRef>
          <a:fontRef idx="minor">
            <a:schemeClr val="dk1"/>
          </a:fontRef>
        </p:style>
        <p:txBody>
          <a:bodyPr anchor="ctr"/>
          <a:lstStyle/>
          <a:p>
            <a:pPr algn="ctr" fontAlgn="auto">
              <a:spcBef>
                <a:spcPts val="0"/>
              </a:spcBef>
              <a:spcAft>
                <a:spcPts val="0"/>
              </a:spcAft>
              <a:defRPr/>
            </a:pPr>
            <a:r>
              <a:rPr lang="mn-MN" dirty="0"/>
              <a:t>2</a:t>
            </a:r>
            <a:endParaRPr lang="en-US" dirty="0"/>
          </a:p>
        </p:txBody>
      </p:sp>
      <p:cxnSp>
        <p:nvCxnSpPr>
          <p:cNvPr id="13" name="Straight Arrow Connector 12"/>
          <p:cNvCxnSpPr/>
          <p:nvPr/>
        </p:nvCxnSpPr>
        <p:spPr>
          <a:xfrm rot="5400000" flipH="1" flipV="1">
            <a:off x="2170907" y="5379243"/>
            <a:ext cx="304800" cy="227013"/>
          </a:xfrm>
          <a:prstGeom prst="straightConnector1">
            <a:avLst/>
          </a:prstGeom>
          <a:ln>
            <a:solidFill>
              <a:srgbClr val="FF0000"/>
            </a:solidFill>
            <a:tailEnd type="arrow"/>
          </a:ln>
        </p:spPr>
        <p:style>
          <a:lnRef idx="3">
            <a:schemeClr val="accent6"/>
          </a:lnRef>
          <a:fillRef idx="0">
            <a:schemeClr val="accent6"/>
          </a:fillRef>
          <a:effectRef idx="2">
            <a:schemeClr val="accent6"/>
          </a:effectRef>
          <a:fontRef idx="minor">
            <a:schemeClr val="tx1"/>
          </a:fontRef>
        </p:style>
      </p:cxnSp>
      <p:pic>
        <p:nvPicPr>
          <p:cNvPr id="28680" name="Picture 2"/>
          <p:cNvPicPr>
            <a:picLocks noChangeAspect="1" noChangeArrowheads="1"/>
          </p:cNvPicPr>
          <p:nvPr/>
        </p:nvPicPr>
        <p:blipFill>
          <a:blip r:embed="rId3"/>
          <a:srcRect/>
          <a:stretch>
            <a:fillRect/>
          </a:stretch>
        </p:blipFill>
        <p:spPr bwMode="auto">
          <a:xfrm>
            <a:off x="3479800" y="2805113"/>
            <a:ext cx="5629275" cy="40290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200" y="122238"/>
            <a:ext cx="7543800" cy="1096962"/>
          </a:xfrm>
        </p:spPr>
        <p:txBody>
          <a:bodyPr/>
          <a:lstStyle/>
          <a:p>
            <a:r>
              <a:rPr lang="mn-MN" dirty="0" smtClean="0"/>
              <a:t>Ашиглах ном,сурах бичиг</a:t>
            </a:r>
            <a:endParaRPr lang="en-US" dirty="0"/>
          </a:p>
        </p:txBody>
      </p:sp>
      <p:sp>
        <p:nvSpPr>
          <p:cNvPr id="6" name="Content Placeholder 5"/>
          <p:cNvSpPr>
            <a:spLocks noGrp="1"/>
          </p:cNvSpPr>
          <p:nvPr>
            <p:ph idx="1"/>
          </p:nvPr>
        </p:nvSpPr>
        <p:spPr>
          <a:xfrm>
            <a:off x="457200" y="1676400"/>
            <a:ext cx="8229600" cy="4454525"/>
          </a:xfrm>
        </p:spPr>
        <p:txBody>
          <a:bodyPr/>
          <a:lstStyle/>
          <a:p>
            <a:pPr lvl="0"/>
            <a:r>
              <a:rPr lang="en-US" sz="1800" dirty="0" smtClean="0">
                <a:hlinkClick r:id="rId2"/>
              </a:rPr>
              <a:t>Ftp://Lab/MT</a:t>
            </a:r>
            <a:r>
              <a:rPr lang="en-US" sz="1800" dirty="0" smtClean="0">
                <a:hlinkClick r:id="rId3"/>
              </a:rPr>
              <a:t> and MC</a:t>
            </a:r>
            <a:endParaRPr lang="en-US" sz="1800" dirty="0" smtClean="0"/>
          </a:p>
          <a:p>
            <a:pPr lvl="0"/>
            <a:r>
              <a:rPr lang="en-US" sz="1800" dirty="0" smtClean="0">
                <a:hlinkClick r:id="rId4"/>
              </a:rPr>
              <a:t>http://www.functionx.com/</a:t>
            </a:r>
            <a:endParaRPr lang="en-US" sz="1800" dirty="0" smtClean="0"/>
          </a:p>
          <a:p>
            <a:pPr lvl="0"/>
            <a:endParaRPr lang="mn-MN" sz="1800" dirty="0" smtClean="0"/>
          </a:p>
          <a:p>
            <a:pPr lvl="0"/>
            <a:r>
              <a:rPr lang="mn-MN" sz="1800" dirty="0" smtClean="0"/>
              <a:t>Ц.Уранбилэг </a:t>
            </a:r>
            <a:r>
              <a:rPr lang="en-US" sz="1800" dirty="0" smtClean="0"/>
              <a:t>“MS Word </a:t>
            </a:r>
            <a:r>
              <a:rPr lang="en-US" sz="1800" dirty="0" smtClean="0"/>
              <a:t>2007</a:t>
            </a:r>
            <a:r>
              <a:rPr lang="en-US" sz="1800" dirty="0" smtClean="0"/>
              <a:t>”</a:t>
            </a:r>
            <a:r>
              <a:rPr lang="mn-MN" sz="1800" smtClean="0"/>
              <a:t> 2009 он</a:t>
            </a:r>
            <a:endParaRPr lang="en-US" sz="1800" dirty="0" smtClean="0"/>
          </a:p>
          <a:p>
            <a:pPr lvl="0"/>
            <a:r>
              <a:rPr lang="mn-MN" sz="1800" dirty="0" smtClean="0"/>
              <a:t>Батханд </a:t>
            </a:r>
            <a:r>
              <a:rPr lang="en-US" sz="1800" dirty="0" smtClean="0"/>
              <a:t>“Microsoft Office Word 2007” 2009</a:t>
            </a:r>
            <a:r>
              <a:rPr lang="mn-MN" sz="1800" dirty="0" smtClean="0"/>
              <a:t> он</a:t>
            </a:r>
            <a:endParaRPr lang="en-US" sz="1800" dirty="0" smtClean="0"/>
          </a:p>
          <a:p>
            <a:pPr lvl="0"/>
            <a:r>
              <a:rPr lang="mn-MN" sz="1800" dirty="0" smtClean="0"/>
              <a:t>Р.Чанцалдулам </a:t>
            </a:r>
            <a:r>
              <a:rPr lang="en-US" sz="1800" dirty="0" smtClean="0"/>
              <a:t>“Microsoft word2000”</a:t>
            </a:r>
            <a:r>
              <a:rPr lang="mn-MN" sz="1800" dirty="0" smtClean="0"/>
              <a:t> 2002</a:t>
            </a:r>
          </a:p>
          <a:p>
            <a:pPr lvl="0"/>
            <a:r>
              <a:rPr lang="en-US" sz="1800" dirty="0" err="1" smtClean="0"/>
              <a:t>Б.Энхтуяа</a:t>
            </a:r>
            <a:r>
              <a:rPr lang="en-US" sz="1800" dirty="0" smtClean="0"/>
              <a:t> " </a:t>
            </a:r>
            <a:r>
              <a:rPr lang="en-US" sz="1800" dirty="0" err="1" smtClean="0"/>
              <a:t>Компьютер</a:t>
            </a:r>
            <a:r>
              <a:rPr lang="en-US" sz="1800" dirty="0" smtClean="0"/>
              <a:t> </a:t>
            </a:r>
            <a:r>
              <a:rPr lang="en-US" sz="1800" dirty="0" err="1" smtClean="0"/>
              <a:t>сурах</a:t>
            </a:r>
            <a:r>
              <a:rPr lang="en-US" sz="1800" dirty="0" smtClean="0"/>
              <a:t> </a:t>
            </a:r>
            <a:r>
              <a:rPr lang="en-US" sz="1800" dirty="0" err="1" smtClean="0"/>
              <a:t>бичиг</a:t>
            </a:r>
            <a:r>
              <a:rPr lang="en-US" sz="1800" dirty="0" smtClean="0"/>
              <a:t>“</a:t>
            </a:r>
          </a:p>
          <a:p>
            <a:pPr lvl="0"/>
            <a:r>
              <a:rPr lang="mn-MN" sz="1800" dirty="0" smtClean="0"/>
              <a:t>Б.Амгаланбаяр </a:t>
            </a:r>
            <a:r>
              <a:rPr lang="en-US" sz="1800" dirty="0" smtClean="0"/>
              <a:t>“</a:t>
            </a:r>
            <a:r>
              <a:rPr lang="mn-MN" sz="1800" dirty="0" smtClean="0"/>
              <a:t>Компьютерийн хэрэглээний хөтөч</a:t>
            </a:r>
            <a:r>
              <a:rPr lang="en-US" sz="1800" dirty="0" smtClean="0"/>
              <a:t>”</a:t>
            </a:r>
            <a:r>
              <a:rPr lang="mn-MN" sz="1800" dirty="0" smtClean="0"/>
              <a:t> 2006</a:t>
            </a:r>
          </a:p>
          <a:p>
            <a:pPr lvl="0"/>
            <a:r>
              <a:rPr lang="en-US" sz="1800" dirty="0" err="1" smtClean="0"/>
              <a:t>Д.Чимгээ</a:t>
            </a:r>
            <a:r>
              <a:rPr lang="en-US" sz="1800" dirty="0" smtClean="0"/>
              <a:t> "</a:t>
            </a:r>
            <a:r>
              <a:rPr lang="en-US" sz="1800" dirty="0" err="1" smtClean="0"/>
              <a:t>Компьютерийн</a:t>
            </a:r>
            <a:r>
              <a:rPr lang="en-US" sz="1800" dirty="0" smtClean="0"/>
              <a:t> </a:t>
            </a:r>
            <a:r>
              <a:rPr lang="en-US" sz="1800" dirty="0" err="1" smtClean="0"/>
              <a:t>хичээлийн</a:t>
            </a:r>
            <a:r>
              <a:rPr lang="en-US" sz="1800" dirty="0" smtClean="0"/>
              <a:t> </a:t>
            </a:r>
            <a:r>
              <a:rPr lang="en-US" sz="1800" dirty="0" err="1" smtClean="0"/>
              <a:t>гарын</a:t>
            </a:r>
            <a:r>
              <a:rPr lang="en-US" sz="1800" dirty="0" smtClean="0"/>
              <a:t> </a:t>
            </a:r>
            <a:r>
              <a:rPr lang="en-US" sz="1800" dirty="0" err="1" smtClean="0"/>
              <a:t>авлага</a:t>
            </a:r>
            <a:r>
              <a:rPr lang="en-US" sz="1800" dirty="0" smtClean="0"/>
              <a:t>“</a:t>
            </a:r>
          </a:p>
          <a:p>
            <a:r>
              <a:rPr lang="en-US" sz="1800" dirty="0" err="1" smtClean="0"/>
              <a:t>А.Гантөмөр</a:t>
            </a:r>
            <a:r>
              <a:rPr lang="en-US" sz="1800" dirty="0" smtClean="0"/>
              <a:t> "</a:t>
            </a:r>
            <a:r>
              <a:rPr lang="en-US" sz="1800" dirty="0" err="1" smtClean="0"/>
              <a:t>Компьютерийн</a:t>
            </a:r>
            <a:r>
              <a:rPr lang="en-US" sz="1800" dirty="0" smtClean="0"/>
              <a:t> </a:t>
            </a:r>
            <a:r>
              <a:rPr lang="en-US" sz="1800" dirty="0" err="1" smtClean="0"/>
              <a:t>техник</a:t>
            </a:r>
            <a:r>
              <a:rPr lang="en-US" sz="1800" dirty="0" smtClean="0"/>
              <a:t> </a:t>
            </a:r>
            <a:r>
              <a:rPr lang="en-US" sz="1800" dirty="0" err="1" smtClean="0"/>
              <a:t>үйлчилгээ</a:t>
            </a:r>
            <a:r>
              <a:rPr lang="en-US" sz="1800" dirty="0" smtClean="0"/>
              <a:t>" УБ.2007</a:t>
            </a:r>
          </a:p>
          <a:p>
            <a:r>
              <a:rPr lang="en-US" sz="1800" dirty="0" smtClean="0"/>
              <a:t>“Word </a:t>
            </a:r>
            <a:r>
              <a:rPr lang="mn-MN" sz="1800" dirty="0" smtClean="0"/>
              <a:t>хэрэглээний програм</a:t>
            </a:r>
            <a:r>
              <a:rPr lang="en-US" sz="1800" dirty="0" smtClean="0"/>
              <a:t>”</a:t>
            </a:r>
            <a:r>
              <a:rPr lang="mn-MN" sz="1800" dirty="0" smtClean="0"/>
              <a:t> 2007</a:t>
            </a:r>
            <a:endParaRPr lang="en-US" sz="1800" dirty="0" smtClean="0"/>
          </a:p>
          <a:p>
            <a:r>
              <a:rPr lang="en-US" sz="1800" dirty="0" smtClean="0"/>
              <a:t>“</a:t>
            </a:r>
            <a:r>
              <a:rPr lang="mn-MN" sz="1800" dirty="0" smtClean="0"/>
              <a:t>Компьютерийн хэрэглээ</a:t>
            </a:r>
            <a:r>
              <a:rPr lang="en-US" sz="1800" dirty="0" smtClean="0"/>
              <a:t>”</a:t>
            </a:r>
            <a:r>
              <a:rPr lang="mn-MN" sz="1800" dirty="0" smtClean="0"/>
              <a:t> 2009</a:t>
            </a:r>
          </a:p>
          <a:p>
            <a:endParaRPr lang="en-US" sz="1800" dirty="0" smtClean="0"/>
          </a:p>
          <a:p>
            <a:endParaRPr lang="en-US" sz="1800" dirty="0" smtClean="0"/>
          </a:p>
          <a:p>
            <a:endParaRPr lang="en-US" sz="1800" dirty="0" smtClean="0"/>
          </a:p>
          <a:p>
            <a:endParaRPr lang="en-US" sz="1800"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MTMC-MS Office">
  <a:themeElements>
    <a:clrScheme name="Network 10">
      <a:dk1>
        <a:srgbClr val="000000"/>
      </a:dk1>
      <a:lt1>
        <a:srgbClr val="FFFFFF"/>
      </a:lt1>
      <a:dk2>
        <a:srgbClr val="330066"/>
      </a:dk2>
      <a:lt2>
        <a:srgbClr val="808080"/>
      </a:lt2>
      <a:accent1>
        <a:srgbClr val="CCCC00"/>
      </a:accent1>
      <a:accent2>
        <a:srgbClr val="669999"/>
      </a:accent2>
      <a:accent3>
        <a:srgbClr val="FFFFFF"/>
      </a:accent3>
      <a:accent4>
        <a:srgbClr val="000000"/>
      </a:accent4>
      <a:accent5>
        <a:srgbClr val="E2E2AA"/>
      </a:accent5>
      <a:accent6>
        <a:srgbClr val="5C8A8A"/>
      </a:accent6>
      <a:hlink>
        <a:srgbClr val="7E9CE8"/>
      </a:hlink>
      <a:folHlink>
        <a:srgbClr val="D8D8EC"/>
      </a:folHlink>
    </a:clrScheme>
    <a:fontScheme name="Network">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Network 1">
        <a:dk1>
          <a:srgbClr val="4F747B"/>
        </a:dk1>
        <a:lt1>
          <a:srgbClr val="FFFFFF"/>
        </a:lt1>
        <a:dk2>
          <a:srgbClr val="000000"/>
        </a:dk2>
        <a:lt2>
          <a:srgbClr val="C0C0C0"/>
        </a:lt2>
        <a:accent1>
          <a:srgbClr val="859868"/>
        </a:accent1>
        <a:accent2>
          <a:srgbClr val="5F5F5F"/>
        </a:accent2>
        <a:accent3>
          <a:srgbClr val="AAAAAA"/>
        </a:accent3>
        <a:accent4>
          <a:srgbClr val="DADADA"/>
        </a:accent4>
        <a:accent5>
          <a:srgbClr val="C2CAB9"/>
        </a:accent5>
        <a:accent6>
          <a:srgbClr val="555555"/>
        </a:accent6>
        <a:hlink>
          <a:srgbClr val="5F5F5F"/>
        </a:hlink>
        <a:folHlink>
          <a:srgbClr val="BA1212"/>
        </a:folHlink>
      </a:clrScheme>
      <a:clrMap bg1="dk2" tx1="lt1" bg2="dk1" tx2="lt2" accent1="accent1" accent2="accent2" accent3="accent3" accent4="accent4" accent5="accent5" accent6="accent6" hlink="hlink" folHlink="folHlink"/>
    </a:extraClrScheme>
    <a:extraClrScheme>
      <a:clrScheme name="Network 2">
        <a:dk1>
          <a:srgbClr val="3C0000"/>
        </a:dk1>
        <a:lt1>
          <a:srgbClr val="FFFFFF"/>
        </a:lt1>
        <a:dk2>
          <a:srgbClr val="4D0B0B"/>
        </a:dk2>
        <a:lt2>
          <a:srgbClr val="FFFFFF"/>
        </a:lt2>
        <a:accent1>
          <a:srgbClr val="666633"/>
        </a:accent1>
        <a:accent2>
          <a:srgbClr val="CC3300"/>
        </a:accent2>
        <a:accent3>
          <a:srgbClr val="B2AAAA"/>
        </a:accent3>
        <a:accent4>
          <a:srgbClr val="DADADA"/>
        </a:accent4>
        <a:accent5>
          <a:srgbClr val="B8B8AD"/>
        </a:accent5>
        <a:accent6>
          <a:srgbClr val="B92D00"/>
        </a:accent6>
        <a:hlink>
          <a:srgbClr val="CC9900"/>
        </a:hlink>
        <a:folHlink>
          <a:srgbClr val="CCCC33"/>
        </a:folHlink>
      </a:clrScheme>
      <a:clrMap bg1="dk2" tx1="lt1" bg2="dk1" tx2="lt2" accent1="accent1" accent2="accent2" accent3="accent3" accent4="accent4" accent5="accent5" accent6="accent6" hlink="hlink" folHlink="folHlink"/>
    </a:extraClrScheme>
    <a:extraClrScheme>
      <a:clrScheme name="Network 3">
        <a:dk1>
          <a:srgbClr val="666699"/>
        </a:dk1>
        <a:lt1>
          <a:srgbClr val="FFFFFF"/>
        </a:lt1>
        <a:dk2>
          <a:srgbClr val="15192B"/>
        </a:dk2>
        <a:lt2>
          <a:srgbClr val="CCCCFF"/>
        </a:lt2>
        <a:accent1>
          <a:srgbClr val="4F893D"/>
        </a:accent1>
        <a:accent2>
          <a:srgbClr val="666699"/>
        </a:accent2>
        <a:accent3>
          <a:srgbClr val="AAABAC"/>
        </a:accent3>
        <a:accent4>
          <a:srgbClr val="DADADA"/>
        </a:accent4>
        <a:accent5>
          <a:srgbClr val="B2C4AF"/>
        </a:accent5>
        <a:accent6>
          <a:srgbClr val="5C5C8A"/>
        </a:accent6>
        <a:hlink>
          <a:srgbClr val="CC9900"/>
        </a:hlink>
        <a:folHlink>
          <a:srgbClr val="4837C7"/>
        </a:folHlink>
      </a:clrScheme>
      <a:clrMap bg1="dk2" tx1="lt1" bg2="dk1" tx2="lt2" accent1="accent1" accent2="accent2" accent3="accent3" accent4="accent4" accent5="accent5" accent6="accent6" hlink="hlink" folHlink="folHlink"/>
    </a:extraClrScheme>
    <a:extraClrScheme>
      <a:clrScheme name="Network 4">
        <a:dk1>
          <a:srgbClr val="666699"/>
        </a:dk1>
        <a:lt1>
          <a:srgbClr val="FFFFFF"/>
        </a:lt1>
        <a:dk2>
          <a:srgbClr val="86001A"/>
        </a:dk2>
        <a:lt2>
          <a:srgbClr val="CCCC66"/>
        </a:lt2>
        <a:accent1>
          <a:srgbClr val="FF3300"/>
        </a:accent1>
        <a:accent2>
          <a:srgbClr val="FF6600"/>
        </a:accent2>
        <a:accent3>
          <a:srgbClr val="C3AAAB"/>
        </a:accent3>
        <a:accent4>
          <a:srgbClr val="DADADA"/>
        </a:accent4>
        <a:accent5>
          <a:srgbClr val="FFADAA"/>
        </a:accent5>
        <a:accent6>
          <a:srgbClr val="E75C00"/>
        </a:accent6>
        <a:hlink>
          <a:srgbClr val="CC9900"/>
        </a:hlink>
        <a:folHlink>
          <a:srgbClr val="FF0000"/>
        </a:folHlink>
      </a:clrScheme>
      <a:clrMap bg1="dk2" tx1="lt1" bg2="dk1" tx2="lt2" accent1="accent1" accent2="accent2" accent3="accent3" accent4="accent4" accent5="accent5" accent6="accent6" hlink="hlink" folHlink="folHlink"/>
    </a:extraClrScheme>
    <a:extraClrScheme>
      <a:clrScheme name="Network 5">
        <a:dk1>
          <a:srgbClr val="666699"/>
        </a:dk1>
        <a:lt1>
          <a:srgbClr val="FFFFFF"/>
        </a:lt1>
        <a:dk2>
          <a:srgbClr val="000054"/>
        </a:dk2>
        <a:lt2>
          <a:srgbClr val="FFFFFF"/>
        </a:lt2>
        <a:accent1>
          <a:srgbClr val="3333FF"/>
        </a:accent1>
        <a:accent2>
          <a:srgbClr val="006699"/>
        </a:accent2>
        <a:accent3>
          <a:srgbClr val="AAAAB3"/>
        </a:accent3>
        <a:accent4>
          <a:srgbClr val="DADADA"/>
        </a:accent4>
        <a:accent5>
          <a:srgbClr val="ADADFF"/>
        </a:accent5>
        <a:accent6>
          <a:srgbClr val="005C8A"/>
        </a:accent6>
        <a:hlink>
          <a:srgbClr val="669900"/>
        </a:hlink>
        <a:folHlink>
          <a:srgbClr val="0000FF"/>
        </a:folHlink>
      </a:clrScheme>
      <a:clrMap bg1="dk2" tx1="lt1" bg2="dk1" tx2="lt2" accent1="accent1" accent2="accent2" accent3="accent3" accent4="accent4" accent5="accent5" accent6="accent6" hlink="hlink" folHlink="folHlink"/>
    </a:extraClrScheme>
    <a:extraClrScheme>
      <a:clrScheme name="Network 6">
        <a:dk1>
          <a:srgbClr val="808080"/>
        </a:dk1>
        <a:lt1>
          <a:srgbClr val="FFFFFF"/>
        </a:lt1>
        <a:dk2>
          <a:srgbClr val="30054B"/>
        </a:dk2>
        <a:lt2>
          <a:srgbClr val="FFFFFF"/>
        </a:lt2>
        <a:accent1>
          <a:srgbClr val="797B9B"/>
        </a:accent1>
        <a:accent2>
          <a:srgbClr val="6B4FB1"/>
        </a:accent2>
        <a:accent3>
          <a:srgbClr val="ADAAB1"/>
        </a:accent3>
        <a:accent4>
          <a:srgbClr val="DADADA"/>
        </a:accent4>
        <a:accent5>
          <a:srgbClr val="BEBFCB"/>
        </a:accent5>
        <a:accent6>
          <a:srgbClr val="6047A0"/>
        </a:accent6>
        <a:hlink>
          <a:srgbClr val="7AACCE"/>
        </a:hlink>
        <a:folHlink>
          <a:srgbClr val="D8D8EC"/>
        </a:folHlink>
      </a:clrScheme>
      <a:clrMap bg1="dk2" tx1="lt1" bg2="dk1" tx2="lt2" accent1="accent1" accent2="accent2" accent3="accent3" accent4="accent4" accent5="accent5" accent6="accent6" hlink="hlink" folHlink="folHlink"/>
    </a:extraClrScheme>
    <a:extraClrScheme>
      <a:clrScheme name="Network 7">
        <a:dk1>
          <a:srgbClr val="808080"/>
        </a:dk1>
        <a:lt1>
          <a:srgbClr val="FFFFCC"/>
        </a:lt1>
        <a:dk2>
          <a:srgbClr val="29527B"/>
        </a:dk2>
        <a:lt2>
          <a:srgbClr val="FFFFFF"/>
        </a:lt2>
        <a:accent1>
          <a:srgbClr val="CCCC00"/>
        </a:accent1>
        <a:accent2>
          <a:srgbClr val="669999"/>
        </a:accent2>
        <a:accent3>
          <a:srgbClr val="ACB3BF"/>
        </a:accent3>
        <a:accent4>
          <a:srgbClr val="DADAAE"/>
        </a:accent4>
        <a:accent5>
          <a:srgbClr val="E2E2AA"/>
        </a:accent5>
        <a:accent6>
          <a:srgbClr val="5C8A8A"/>
        </a:accent6>
        <a:hlink>
          <a:srgbClr val="D8D8EC"/>
        </a:hlink>
        <a:folHlink>
          <a:srgbClr val="B2B2B2"/>
        </a:folHlink>
      </a:clrScheme>
      <a:clrMap bg1="dk2" tx1="lt1" bg2="dk1" tx2="lt2" accent1="accent1" accent2="accent2" accent3="accent3" accent4="accent4" accent5="accent5" accent6="accent6" hlink="hlink" folHlink="folHlink"/>
    </a:extraClrScheme>
    <a:extraClrScheme>
      <a:clrScheme name="Network 8">
        <a:dk1>
          <a:srgbClr val="666699"/>
        </a:dk1>
        <a:lt1>
          <a:srgbClr val="FFFFFF"/>
        </a:lt1>
        <a:dk2>
          <a:srgbClr val="476949"/>
        </a:dk2>
        <a:lt2>
          <a:srgbClr val="FFFFFF"/>
        </a:lt2>
        <a:accent1>
          <a:srgbClr val="CC6600"/>
        </a:accent1>
        <a:accent2>
          <a:srgbClr val="CC9900"/>
        </a:accent2>
        <a:accent3>
          <a:srgbClr val="B1B9B1"/>
        </a:accent3>
        <a:accent4>
          <a:srgbClr val="DADADA"/>
        </a:accent4>
        <a:accent5>
          <a:srgbClr val="E2B8AA"/>
        </a:accent5>
        <a:accent6>
          <a:srgbClr val="B98A00"/>
        </a:accent6>
        <a:hlink>
          <a:srgbClr val="669900"/>
        </a:hlink>
        <a:folHlink>
          <a:srgbClr val="A45200"/>
        </a:folHlink>
      </a:clrScheme>
      <a:clrMap bg1="dk2" tx1="lt1" bg2="dk1" tx2="lt2" accent1="accent1" accent2="accent2" accent3="accent3" accent4="accent4" accent5="accent5" accent6="accent6" hlink="hlink" folHlink="folHlink"/>
    </a:extraClrScheme>
    <a:extraClrScheme>
      <a:clrScheme name="Network 9">
        <a:dk1>
          <a:srgbClr val="000000"/>
        </a:dk1>
        <a:lt1>
          <a:srgbClr val="FFFFFF"/>
        </a:lt1>
        <a:dk2>
          <a:srgbClr val="7C1302"/>
        </a:dk2>
        <a:lt2>
          <a:srgbClr val="CC9900"/>
        </a:lt2>
        <a:accent1>
          <a:srgbClr val="CC9900"/>
        </a:accent1>
        <a:accent2>
          <a:srgbClr val="CC3300"/>
        </a:accent2>
        <a:accent3>
          <a:srgbClr val="FFFFFF"/>
        </a:accent3>
        <a:accent4>
          <a:srgbClr val="000000"/>
        </a:accent4>
        <a:accent5>
          <a:srgbClr val="E2CAAA"/>
        </a:accent5>
        <a:accent6>
          <a:srgbClr val="B92D00"/>
        </a:accent6>
        <a:hlink>
          <a:srgbClr val="808080"/>
        </a:hlink>
        <a:folHlink>
          <a:srgbClr val="CCCC66"/>
        </a:folHlink>
      </a:clrScheme>
      <a:clrMap bg1="lt1" tx1="dk1" bg2="lt2" tx2="dk2" accent1="accent1" accent2="accent2" accent3="accent3" accent4="accent4" accent5="accent5" accent6="accent6" hlink="hlink" folHlink="folHlink"/>
    </a:extraClrScheme>
    <a:extraClrScheme>
      <a:clrScheme name="Network 10">
        <a:dk1>
          <a:srgbClr val="000000"/>
        </a:dk1>
        <a:lt1>
          <a:srgbClr val="FFFFFF"/>
        </a:lt1>
        <a:dk2>
          <a:srgbClr val="330066"/>
        </a:dk2>
        <a:lt2>
          <a:srgbClr val="808080"/>
        </a:lt2>
        <a:accent1>
          <a:srgbClr val="CCCC00"/>
        </a:accent1>
        <a:accent2>
          <a:srgbClr val="669999"/>
        </a:accent2>
        <a:accent3>
          <a:srgbClr val="FFFFFF"/>
        </a:accent3>
        <a:accent4>
          <a:srgbClr val="000000"/>
        </a:accent4>
        <a:accent5>
          <a:srgbClr val="E2E2AA"/>
        </a:accent5>
        <a:accent6>
          <a:srgbClr val="5C8A8A"/>
        </a:accent6>
        <a:hlink>
          <a:srgbClr val="7E9CE8"/>
        </a:hlink>
        <a:folHlink>
          <a:srgbClr val="D8D8EC"/>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MTMC-MS Office</Template>
  <TotalTime>734</TotalTime>
  <Words>1516</Words>
  <Application>Microsoft Office PowerPoint</Application>
  <PresentationFormat>On-screen Show (4:3)</PresentationFormat>
  <Paragraphs>360</Paragraphs>
  <Slides>46</Slides>
  <Notes>7</Notes>
  <HiddenSlides>0</HiddenSlides>
  <MMClips>0</MMClips>
  <ScaleCrop>false</ScaleCrop>
  <HeadingPairs>
    <vt:vector size="4" baseType="variant">
      <vt:variant>
        <vt:lpstr>Theme</vt:lpstr>
      </vt:variant>
      <vt:variant>
        <vt:i4>1</vt:i4>
      </vt:variant>
      <vt:variant>
        <vt:lpstr>Slide Titles</vt:lpstr>
      </vt:variant>
      <vt:variant>
        <vt:i4>46</vt:i4>
      </vt:variant>
    </vt:vector>
  </HeadingPairs>
  <TitlesOfParts>
    <vt:vector size="47" baseType="lpstr">
      <vt:lpstr>MTMC-MS Office</vt:lpstr>
      <vt:lpstr>Slide 1</vt:lpstr>
      <vt:lpstr>Агуулга</vt:lpstr>
      <vt:lpstr>Slide 3</vt:lpstr>
      <vt:lpstr>MS Office</vt:lpstr>
      <vt:lpstr>MS Office түүхэн замнал</vt:lpstr>
      <vt:lpstr>Slide 6</vt:lpstr>
      <vt:lpstr>Slide 7</vt:lpstr>
      <vt:lpstr>Бусад багц</vt:lpstr>
      <vt:lpstr>MS office болон Open office харгалзаа</vt:lpstr>
      <vt:lpstr>Slide 10</vt:lpstr>
      <vt:lpstr>MS Word</vt:lpstr>
      <vt:lpstr>MS Word түүх</vt:lpstr>
      <vt:lpstr>MS Word түүх    үргэлжлэл</vt:lpstr>
      <vt:lpstr>MS Word түүх    үргэлжлэл</vt:lpstr>
      <vt:lpstr>MS Word түүх    үргэлжлэл</vt:lpstr>
      <vt:lpstr>MS Word түүх    үргэлжлэл</vt:lpstr>
      <vt:lpstr>MS Word түүх    үргэлжлэл</vt:lpstr>
      <vt:lpstr>MS Word түүх    үргэлжлэл</vt:lpstr>
      <vt:lpstr>MS Word түүх    үргэлжлэл</vt:lpstr>
      <vt:lpstr>MS Word түүх    үргэлжлэл</vt:lpstr>
      <vt:lpstr>MS Word түүх    үргэлжлэл</vt:lpstr>
      <vt:lpstr>MS Word түүх    үргэлжлэл</vt:lpstr>
      <vt:lpstr>MS Word түүх    үргэлжлэл</vt:lpstr>
      <vt:lpstr>Slide 24</vt:lpstr>
      <vt:lpstr>Slide 25</vt:lpstr>
      <vt:lpstr>Office Button товч</vt:lpstr>
      <vt:lpstr>Шинэ нэмэгдсэн цэс</vt:lpstr>
      <vt:lpstr>    Prepare цэсний -Encrypt Document</vt:lpstr>
      <vt:lpstr>Word2007                       Word 2003</vt:lpstr>
      <vt:lpstr>Өөрчлөлт</vt:lpstr>
      <vt:lpstr>Word 2003 дээрх командуудын байрлалыг Word 2007 дээр заасан хүснэгт</vt:lpstr>
      <vt:lpstr>Slide 32</vt:lpstr>
      <vt:lpstr>Хурдан хандалтын хэрэгсэл</vt:lpstr>
      <vt:lpstr>Slide 34</vt:lpstr>
      <vt:lpstr>Slide 35</vt:lpstr>
      <vt:lpstr>Slide 36</vt:lpstr>
      <vt:lpstr>Home хэсэг</vt:lpstr>
      <vt:lpstr>Insert хэсэг</vt:lpstr>
      <vt:lpstr>Page layout хэсэг</vt:lpstr>
      <vt:lpstr>References хэсэг</vt:lpstr>
      <vt:lpstr>Mailings хэсэг</vt:lpstr>
      <vt:lpstr>Review хэсэг</vt:lpstr>
      <vt:lpstr>View хэсэг</vt:lpstr>
      <vt:lpstr>Хэвлэх</vt:lpstr>
      <vt:lpstr>Word – ийн Options буюу тохиргооны хэсэг</vt:lpstr>
      <vt:lpstr>Ашиглах ном,сурах бичиг</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PC</dc:creator>
  <cp:lastModifiedBy>Valued Acer Customer</cp:lastModifiedBy>
  <cp:revision>160</cp:revision>
  <dcterms:created xsi:type="dcterms:W3CDTF">2010-02-02T13:34:10Z</dcterms:created>
  <dcterms:modified xsi:type="dcterms:W3CDTF">2010-02-11T19:16:06Z</dcterms:modified>
</cp:coreProperties>
</file>